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notesMasterIdLst>
    <p:notesMasterId r:id="rId13"/>
  </p:notesMasterIdLst>
  <p:sldIdLst>
    <p:sldId id="256" r:id="rId2"/>
    <p:sldId id="257" r:id="rId3"/>
    <p:sldId id="259" r:id="rId4"/>
    <p:sldId id="260" r:id="rId5"/>
    <p:sldId id="261" r:id="rId6"/>
    <p:sldId id="264" r:id="rId7"/>
    <p:sldId id="265" r:id="rId8"/>
    <p:sldId id="267" r:id="rId9"/>
    <p:sldId id="268" r:id="rId10"/>
    <p:sldId id="270" r:id="rId11"/>
    <p:sldId id="271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Средний стиль 2 —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E25E649-3F16-4E02-A733-19D2CDBF48F0}" styleName="Средний стиль 3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Средний стиль 3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344D84-9AFB-497E-A393-DC336BA19D2E}" styleName="Средний стиль 3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Средний стиль 3 — акцент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Средний стиль 3 — акцент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C4B1156A-380E-4F78-BDF5-A606A8083BF9}" styleName="Средний стиль 4 — акцент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69CF1AB2-1976-4502-BF36-3FF5EA218861}" styleName="Средний стиль 4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Средний стиль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B301B821-A1FF-4177-AEE7-76D212191A09}" styleName="Средний стиль 1 — акцент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Средний стиль 1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Средний стиль 1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82"/>
    <p:restoredTop sz="94421"/>
  </p:normalViewPr>
  <p:slideViewPr>
    <p:cSldViewPr snapToGrid="0">
      <p:cViewPr varScale="1">
        <p:scale>
          <a:sx n="116" d="100"/>
          <a:sy n="116" d="100"/>
        </p:scale>
        <p:origin x="832" y="184"/>
      </p:cViewPr>
      <p:guideLst/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DB6207-583A-442C-BDD8-5F7F0FA67BCE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4653087-0A96-45FE-991C-64038694A074}">
      <dgm:prSet custT="1"/>
      <dgm:spPr/>
      <dgm:t>
        <a:bodyPr/>
        <a:lstStyle/>
        <a:p>
          <a:r>
            <a:rPr lang="ru-RU" sz="1500" b="0" i="0" noProof="0" dirty="0">
              <a:latin typeface="Opinion Pro" panose="02010000030000000004" pitchFamily="2" charset="0"/>
            </a:rPr>
            <a:t>иерархическую структуру системы управления</a:t>
          </a:r>
        </a:p>
      </dgm:t>
    </dgm:pt>
    <dgm:pt modelId="{8745D574-8B4D-4AD8-9E81-0663FCDA005C}" type="parTrans" cxnId="{BB456A2B-76A1-40B4-8A2F-29000325DC32}">
      <dgm:prSet/>
      <dgm:spPr/>
      <dgm:t>
        <a:bodyPr/>
        <a:lstStyle/>
        <a:p>
          <a:endParaRPr lang="en-US" sz="1000" b="0" i="0">
            <a:latin typeface="Opinion Pro" panose="02010000030000000004" pitchFamily="2" charset="0"/>
          </a:endParaRPr>
        </a:p>
      </dgm:t>
    </dgm:pt>
    <dgm:pt modelId="{E930D74F-6D3F-4F49-9DBB-B03D710FDDAC}" type="sibTrans" cxnId="{BB456A2B-76A1-40B4-8A2F-29000325DC32}">
      <dgm:prSet/>
      <dgm:spPr/>
      <dgm:t>
        <a:bodyPr/>
        <a:lstStyle/>
        <a:p>
          <a:endParaRPr lang="en-US" sz="1000" b="0" i="0">
            <a:latin typeface="Opinion Pro" panose="02010000030000000004" pitchFamily="2" charset="0"/>
          </a:endParaRPr>
        </a:p>
      </dgm:t>
    </dgm:pt>
    <dgm:pt modelId="{6C94906C-21CC-41A5-A3CE-014A5CFE8492}">
      <dgm:prSet custT="1"/>
      <dgm:spPr/>
      <dgm:t>
        <a:bodyPr/>
        <a:lstStyle/>
        <a:p>
          <a:r>
            <a:rPr lang="ru-RU" sz="1500" b="0" i="0" dirty="0">
              <a:latin typeface="Opinion Pro" panose="02010000030000000004" pitchFamily="2" charset="0"/>
            </a:rPr>
            <a:t>модульность всех элементов системы и высокую степень унификации</a:t>
          </a:r>
          <a:endParaRPr lang="en-US" sz="1500" b="0" i="0" dirty="0">
            <a:latin typeface="Opinion Pro" panose="02010000030000000004" pitchFamily="2" charset="0"/>
          </a:endParaRPr>
        </a:p>
      </dgm:t>
    </dgm:pt>
    <dgm:pt modelId="{7CB35368-5378-48F5-9FB9-CFBBCB544B05}" type="parTrans" cxnId="{40957D34-4B06-40A1-B685-5F0A85004CE7}">
      <dgm:prSet/>
      <dgm:spPr/>
      <dgm:t>
        <a:bodyPr/>
        <a:lstStyle/>
        <a:p>
          <a:endParaRPr lang="en-US" sz="1000" b="0" i="0">
            <a:latin typeface="Opinion Pro" panose="02010000030000000004" pitchFamily="2" charset="0"/>
          </a:endParaRPr>
        </a:p>
      </dgm:t>
    </dgm:pt>
    <dgm:pt modelId="{DFBFBCCB-8A82-4569-A525-66DFA0A775FF}" type="sibTrans" cxnId="{40957D34-4B06-40A1-B685-5F0A85004CE7}">
      <dgm:prSet/>
      <dgm:spPr/>
      <dgm:t>
        <a:bodyPr/>
        <a:lstStyle/>
        <a:p>
          <a:endParaRPr lang="en-US" sz="1000" b="0" i="0">
            <a:latin typeface="Opinion Pro" panose="02010000030000000004" pitchFamily="2" charset="0"/>
          </a:endParaRPr>
        </a:p>
      </dgm:t>
    </dgm:pt>
    <dgm:pt modelId="{2AA03A7D-449E-49B7-B03F-B7A645133196}">
      <dgm:prSet custT="1"/>
      <dgm:spPr/>
      <dgm:t>
        <a:bodyPr/>
        <a:lstStyle/>
        <a:p>
          <a:r>
            <a:rPr lang="ru-RU" sz="1500" b="0" i="0" dirty="0">
              <a:latin typeface="Opinion Pro" panose="02010000030000000004" pitchFamily="2" charset="0"/>
            </a:rPr>
            <a:t>использование высокоточных механических передач в механической подсистеме </a:t>
          </a:r>
          <a:endParaRPr lang="en-US" sz="1500" b="0" i="0" dirty="0">
            <a:latin typeface="Opinion Pro" panose="02010000030000000004" pitchFamily="2" charset="0"/>
          </a:endParaRPr>
        </a:p>
      </dgm:t>
    </dgm:pt>
    <dgm:pt modelId="{E9CDFB65-C618-4D57-BF06-A90E6649A926}" type="parTrans" cxnId="{E39C3357-279B-44E0-84CC-EB3C94E0D6DC}">
      <dgm:prSet/>
      <dgm:spPr/>
      <dgm:t>
        <a:bodyPr/>
        <a:lstStyle/>
        <a:p>
          <a:endParaRPr lang="en-US" sz="1000" b="0" i="0">
            <a:latin typeface="Opinion Pro" panose="02010000030000000004" pitchFamily="2" charset="0"/>
          </a:endParaRPr>
        </a:p>
      </dgm:t>
    </dgm:pt>
    <dgm:pt modelId="{51282C29-5FDC-4729-9C43-745DFAA7946F}" type="sibTrans" cxnId="{E39C3357-279B-44E0-84CC-EB3C94E0D6DC}">
      <dgm:prSet/>
      <dgm:spPr/>
      <dgm:t>
        <a:bodyPr/>
        <a:lstStyle/>
        <a:p>
          <a:endParaRPr lang="en-US" sz="1000" b="0" i="0">
            <a:latin typeface="Opinion Pro" panose="02010000030000000004" pitchFamily="2" charset="0"/>
          </a:endParaRPr>
        </a:p>
      </dgm:t>
    </dgm:pt>
    <dgm:pt modelId="{AEDB5323-D1F6-49D0-B6D4-D05463C137BF}">
      <dgm:prSet custT="1"/>
      <dgm:spPr/>
      <dgm:t>
        <a:bodyPr/>
        <a:lstStyle/>
        <a:p>
          <a:r>
            <a:rPr lang="ru-RU" sz="1500" b="0" i="0" dirty="0">
              <a:latin typeface="Opinion Pro" panose="02010000030000000004" pitchFamily="2" charset="0"/>
            </a:rPr>
            <a:t>применение разнообразных видов преобразователей энергии</a:t>
          </a:r>
          <a:endParaRPr lang="en-US" sz="1500" b="0" i="0" dirty="0">
            <a:latin typeface="Opinion Pro" panose="02010000030000000004" pitchFamily="2" charset="0"/>
          </a:endParaRPr>
        </a:p>
      </dgm:t>
    </dgm:pt>
    <dgm:pt modelId="{C8C5CD07-6A9D-41C3-A978-56310582B3AD}" type="parTrans" cxnId="{78C282EB-99C3-4051-9DAF-5D0BFF6A5147}">
      <dgm:prSet/>
      <dgm:spPr/>
      <dgm:t>
        <a:bodyPr/>
        <a:lstStyle/>
        <a:p>
          <a:endParaRPr lang="en-US" sz="1000" b="0" i="0">
            <a:latin typeface="Opinion Pro" panose="02010000030000000004" pitchFamily="2" charset="0"/>
          </a:endParaRPr>
        </a:p>
      </dgm:t>
    </dgm:pt>
    <dgm:pt modelId="{04A0051E-2DBE-40CB-A2E6-A0A5B97E37FA}" type="sibTrans" cxnId="{78C282EB-99C3-4051-9DAF-5D0BFF6A5147}">
      <dgm:prSet/>
      <dgm:spPr/>
      <dgm:t>
        <a:bodyPr/>
        <a:lstStyle/>
        <a:p>
          <a:endParaRPr lang="en-US" sz="1000" b="0" i="0">
            <a:latin typeface="Opinion Pro" panose="02010000030000000004" pitchFamily="2" charset="0"/>
          </a:endParaRPr>
        </a:p>
      </dgm:t>
    </dgm:pt>
    <dgm:pt modelId="{F67A47E5-0723-4F66-A9DA-0EAC6C65F57D}">
      <dgm:prSet custT="1"/>
      <dgm:spPr/>
      <dgm:t>
        <a:bodyPr/>
        <a:lstStyle/>
        <a:p>
          <a:r>
            <a:rPr lang="ru-RU" sz="1500" b="0" i="0" dirty="0">
              <a:latin typeface="Opinion Pro" panose="02010000030000000004" pitchFamily="2" charset="0"/>
            </a:rPr>
            <a:t>использование новых материалов с повышенными механическими характеристиками</a:t>
          </a:r>
          <a:endParaRPr lang="en-US" sz="1500" b="0" i="0" dirty="0">
            <a:latin typeface="Opinion Pro" panose="02010000030000000004" pitchFamily="2" charset="0"/>
          </a:endParaRPr>
        </a:p>
      </dgm:t>
    </dgm:pt>
    <dgm:pt modelId="{31BD3F97-B9C5-4C2D-96A7-35E9007313FF}" type="parTrans" cxnId="{09E32E5C-33E3-44E6-B0E7-865A7DD6307E}">
      <dgm:prSet/>
      <dgm:spPr/>
      <dgm:t>
        <a:bodyPr/>
        <a:lstStyle/>
        <a:p>
          <a:endParaRPr lang="en-US" sz="1000" b="0" i="0">
            <a:latin typeface="Opinion Pro" panose="02010000030000000004" pitchFamily="2" charset="0"/>
          </a:endParaRPr>
        </a:p>
      </dgm:t>
    </dgm:pt>
    <dgm:pt modelId="{B5A30CFF-2F20-4A3A-BB79-2869F6CCAB13}" type="sibTrans" cxnId="{09E32E5C-33E3-44E6-B0E7-865A7DD6307E}">
      <dgm:prSet/>
      <dgm:spPr/>
      <dgm:t>
        <a:bodyPr/>
        <a:lstStyle/>
        <a:p>
          <a:endParaRPr lang="en-US" sz="1000" b="0" i="0">
            <a:latin typeface="Opinion Pro" panose="02010000030000000004" pitchFamily="2" charset="0"/>
          </a:endParaRPr>
        </a:p>
      </dgm:t>
    </dgm:pt>
    <dgm:pt modelId="{665EF02D-166F-4344-B1FD-8C753038D741}">
      <dgm:prSet custT="1"/>
      <dgm:spPr/>
      <dgm:t>
        <a:bodyPr/>
        <a:lstStyle/>
        <a:p>
          <a:r>
            <a:rPr lang="ru-RU" sz="1500" b="0" i="0" dirty="0">
              <a:latin typeface="Opinion Pro" panose="02010000030000000004" pitchFamily="2" charset="0"/>
            </a:rPr>
            <a:t>превышение необходимого числа степеней подвижности в системе</a:t>
          </a:r>
          <a:endParaRPr lang="en-US" sz="1500" b="0" i="0" dirty="0">
            <a:latin typeface="Opinion Pro" panose="02010000030000000004" pitchFamily="2" charset="0"/>
          </a:endParaRPr>
        </a:p>
      </dgm:t>
    </dgm:pt>
    <dgm:pt modelId="{27BD21D0-1A9E-438B-BCD0-7D8CC1D3182D}" type="parTrans" cxnId="{A368EB1D-8C3F-47A6-A188-416B105F76D2}">
      <dgm:prSet/>
      <dgm:spPr/>
      <dgm:t>
        <a:bodyPr/>
        <a:lstStyle/>
        <a:p>
          <a:endParaRPr lang="en-US" sz="1000" b="0" i="0">
            <a:latin typeface="Opinion Pro" panose="02010000030000000004" pitchFamily="2" charset="0"/>
          </a:endParaRPr>
        </a:p>
      </dgm:t>
    </dgm:pt>
    <dgm:pt modelId="{7AA6FDEA-2499-4A7A-A9D2-00158D3F44CE}" type="sibTrans" cxnId="{A368EB1D-8C3F-47A6-A188-416B105F76D2}">
      <dgm:prSet/>
      <dgm:spPr/>
      <dgm:t>
        <a:bodyPr/>
        <a:lstStyle/>
        <a:p>
          <a:endParaRPr lang="en-US" sz="1000" b="0" i="0">
            <a:latin typeface="Opinion Pro" panose="02010000030000000004" pitchFamily="2" charset="0"/>
          </a:endParaRPr>
        </a:p>
      </dgm:t>
    </dgm:pt>
    <dgm:pt modelId="{A26FF099-3FA6-4C08-82F1-7AD1AE18B8C4}">
      <dgm:prSet custT="1"/>
      <dgm:spPr/>
      <dgm:t>
        <a:bodyPr/>
        <a:lstStyle/>
        <a:p>
          <a:r>
            <a:rPr lang="ru-RU" sz="1500" b="0" i="0" dirty="0">
              <a:latin typeface="Opinion Pro" panose="02010000030000000004" pitchFamily="2" charset="0"/>
            </a:rPr>
            <a:t>использование электронных миниатюрных компонентов со сверхплотным монтажом</a:t>
          </a:r>
          <a:endParaRPr lang="en-US" sz="1500" b="0" i="0" dirty="0">
            <a:latin typeface="Opinion Pro" panose="02010000030000000004" pitchFamily="2" charset="0"/>
          </a:endParaRPr>
        </a:p>
      </dgm:t>
    </dgm:pt>
    <dgm:pt modelId="{EF584E32-2FE6-4FEF-B3F8-86712DBE6EEB}" type="parTrans" cxnId="{6985FD81-1EC7-48B3-A20E-7FF841051891}">
      <dgm:prSet/>
      <dgm:spPr/>
      <dgm:t>
        <a:bodyPr/>
        <a:lstStyle/>
        <a:p>
          <a:endParaRPr lang="en-US" sz="1000" b="0" i="0">
            <a:latin typeface="Opinion Pro" panose="02010000030000000004" pitchFamily="2" charset="0"/>
          </a:endParaRPr>
        </a:p>
      </dgm:t>
    </dgm:pt>
    <dgm:pt modelId="{762FADBD-6C89-4291-9B34-ACD7A846EB3E}" type="sibTrans" cxnId="{6985FD81-1EC7-48B3-A20E-7FF841051891}">
      <dgm:prSet/>
      <dgm:spPr/>
      <dgm:t>
        <a:bodyPr/>
        <a:lstStyle/>
        <a:p>
          <a:endParaRPr lang="en-US" sz="1000" b="0" i="0">
            <a:latin typeface="Opinion Pro" panose="02010000030000000004" pitchFamily="2" charset="0"/>
          </a:endParaRPr>
        </a:p>
      </dgm:t>
    </dgm:pt>
    <dgm:pt modelId="{FF2C8DC2-6176-48E3-957D-114DC8AA7262}">
      <dgm:prSet custT="1"/>
      <dgm:spPr/>
      <dgm:t>
        <a:bodyPr/>
        <a:lstStyle/>
        <a:p>
          <a:r>
            <a:rPr lang="ru-RU" sz="1500" b="0" i="0" dirty="0">
              <a:latin typeface="Opinion Pro" panose="02010000030000000004" pitchFamily="2" charset="0"/>
            </a:rPr>
            <a:t>наличие высокоинформативного человеко-машиного интерфейса</a:t>
          </a:r>
          <a:endParaRPr lang="en-US" sz="1500" b="0" i="0" dirty="0">
            <a:latin typeface="Opinion Pro" panose="02010000030000000004" pitchFamily="2" charset="0"/>
          </a:endParaRPr>
        </a:p>
      </dgm:t>
    </dgm:pt>
    <dgm:pt modelId="{CE0C7D05-06EC-4E47-9F9F-EB3F785441CC}" type="parTrans" cxnId="{8AA9AE2B-3910-421D-A259-3873AE3837F9}">
      <dgm:prSet/>
      <dgm:spPr/>
      <dgm:t>
        <a:bodyPr/>
        <a:lstStyle/>
        <a:p>
          <a:endParaRPr lang="en-US" sz="1000" b="0" i="0">
            <a:latin typeface="Opinion Pro" panose="02010000030000000004" pitchFamily="2" charset="0"/>
          </a:endParaRPr>
        </a:p>
      </dgm:t>
    </dgm:pt>
    <dgm:pt modelId="{1596A8EB-031D-425F-A899-0C9051A93779}" type="sibTrans" cxnId="{8AA9AE2B-3910-421D-A259-3873AE3837F9}">
      <dgm:prSet/>
      <dgm:spPr/>
      <dgm:t>
        <a:bodyPr/>
        <a:lstStyle/>
        <a:p>
          <a:endParaRPr lang="en-US" sz="1000" b="0" i="0">
            <a:latin typeface="Opinion Pro" panose="02010000030000000004" pitchFamily="2" charset="0"/>
          </a:endParaRPr>
        </a:p>
      </dgm:t>
    </dgm:pt>
    <dgm:pt modelId="{11A246D6-0984-47CC-9059-8F1FDF36CBAC}">
      <dgm:prSet custT="1"/>
      <dgm:spPr/>
      <dgm:t>
        <a:bodyPr/>
        <a:lstStyle/>
        <a:p>
          <a:r>
            <a:rPr lang="ru-RU" sz="1500" b="0" i="0" dirty="0">
              <a:latin typeface="Opinion Pro" panose="02010000030000000004" pitchFamily="2" charset="0"/>
            </a:rPr>
            <a:t>возможное использование бионических принципов построения системы</a:t>
          </a:r>
          <a:endParaRPr lang="en-US" sz="1500" b="0" i="0" dirty="0">
            <a:latin typeface="Opinion Pro" panose="02010000030000000004" pitchFamily="2" charset="0"/>
          </a:endParaRPr>
        </a:p>
      </dgm:t>
    </dgm:pt>
    <dgm:pt modelId="{CB41563F-A01C-42FF-B794-10532AA20E42}" type="parTrans" cxnId="{DD5BE34B-C5E7-4C92-9C96-05DEFF998497}">
      <dgm:prSet/>
      <dgm:spPr/>
      <dgm:t>
        <a:bodyPr/>
        <a:lstStyle/>
        <a:p>
          <a:endParaRPr lang="en-US" sz="1000" b="0" i="0">
            <a:latin typeface="Opinion Pro" panose="02010000030000000004" pitchFamily="2" charset="0"/>
          </a:endParaRPr>
        </a:p>
      </dgm:t>
    </dgm:pt>
    <dgm:pt modelId="{05D0338E-3643-424D-B8D4-6EB50D8BE9EF}" type="sibTrans" cxnId="{DD5BE34B-C5E7-4C92-9C96-05DEFF998497}">
      <dgm:prSet/>
      <dgm:spPr/>
      <dgm:t>
        <a:bodyPr/>
        <a:lstStyle/>
        <a:p>
          <a:endParaRPr lang="en-US" sz="1000" b="0" i="0">
            <a:latin typeface="Opinion Pro" panose="02010000030000000004" pitchFamily="2" charset="0"/>
          </a:endParaRPr>
        </a:p>
      </dgm:t>
    </dgm:pt>
    <dgm:pt modelId="{399D07BD-C084-4940-BC98-0B27D0CE4ED4}">
      <dgm:prSet custT="1"/>
      <dgm:spPr/>
      <dgm:t>
        <a:bodyPr/>
        <a:lstStyle/>
        <a:p>
          <a:r>
            <a:rPr lang="ru-RU" sz="1500" b="0" i="0" dirty="0">
              <a:latin typeface="Opinion Pro" panose="02010000030000000004" pitchFamily="2" charset="0"/>
            </a:rPr>
            <a:t>интеграция подсистем</a:t>
          </a:r>
          <a:endParaRPr lang="en-US" sz="1500" b="0" i="0" dirty="0">
            <a:latin typeface="Opinion Pro" panose="02010000030000000004" pitchFamily="2" charset="0"/>
          </a:endParaRPr>
        </a:p>
      </dgm:t>
    </dgm:pt>
    <dgm:pt modelId="{EC7714EF-6961-7245-8401-8D52D5425AAA}" type="parTrans" cxnId="{1BECEE5A-8098-D94D-868E-200118BD4CE7}">
      <dgm:prSet/>
      <dgm:spPr/>
      <dgm:t>
        <a:bodyPr/>
        <a:lstStyle/>
        <a:p>
          <a:endParaRPr lang="ru-RU" sz="1000" b="0" i="0">
            <a:latin typeface="Opinion Pro" panose="02010000030000000004" pitchFamily="2" charset="0"/>
          </a:endParaRPr>
        </a:p>
      </dgm:t>
    </dgm:pt>
    <dgm:pt modelId="{5A79DD25-0A67-714D-96F6-7B6D0A4BBA1C}" type="sibTrans" cxnId="{1BECEE5A-8098-D94D-868E-200118BD4CE7}">
      <dgm:prSet/>
      <dgm:spPr/>
      <dgm:t>
        <a:bodyPr/>
        <a:lstStyle/>
        <a:p>
          <a:endParaRPr lang="ru-RU" sz="1000" b="0" i="0">
            <a:latin typeface="Opinion Pro" panose="02010000030000000004" pitchFamily="2" charset="0"/>
          </a:endParaRPr>
        </a:p>
      </dgm:t>
    </dgm:pt>
    <dgm:pt modelId="{AEFB78B3-AD64-024A-AABA-18461743B777}">
      <dgm:prSet custT="1"/>
      <dgm:spPr/>
      <dgm:t>
        <a:bodyPr/>
        <a:lstStyle/>
        <a:p>
          <a:r>
            <a:rPr lang="ru-RU" sz="1500" b="0" i="0" dirty="0">
              <a:latin typeface="Opinion Pro" panose="02010000030000000004" pitchFamily="2" charset="0"/>
            </a:rPr>
            <a:t>укороченные кинематические цепи подсистем</a:t>
          </a:r>
          <a:endParaRPr lang="en-US" sz="1500" b="0" i="0" dirty="0">
            <a:latin typeface="Opinion Pro" panose="02010000030000000004" pitchFamily="2" charset="0"/>
          </a:endParaRPr>
        </a:p>
      </dgm:t>
    </dgm:pt>
    <dgm:pt modelId="{A90117E7-640C-244F-93E6-53657E71B503}" type="parTrans" cxnId="{EC7D86B0-7911-1A4A-AFA7-7A1D7B1F4602}">
      <dgm:prSet/>
      <dgm:spPr/>
      <dgm:t>
        <a:bodyPr/>
        <a:lstStyle/>
        <a:p>
          <a:endParaRPr lang="ru-RU" sz="1000" b="0" i="0">
            <a:latin typeface="Opinion Pro" panose="02010000030000000004" pitchFamily="2" charset="0"/>
          </a:endParaRPr>
        </a:p>
      </dgm:t>
    </dgm:pt>
    <dgm:pt modelId="{A1BBA03F-2E4D-EE42-88AA-5DCA1080B202}" type="sibTrans" cxnId="{EC7D86B0-7911-1A4A-AFA7-7A1D7B1F4602}">
      <dgm:prSet/>
      <dgm:spPr/>
      <dgm:t>
        <a:bodyPr/>
        <a:lstStyle/>
        <a:p>
          <a:endParaRPr lang="ru-RU" sz="1000" b="0" i="0">
            <a:latin typeface="Opinion Pro" panose="02010000030000000004" pitchFamily="2" charset="0"/>
          </a:endParaRPr>
        </a:p>
      </dgm:t>
    </dgm:pt>
    <dgm:pt modelId="{4C25838A-E6B9-BD4B-9C04-AF3EC1B951C8}" type="pres">
      <dgm:prSet presAssocID="{8CDB6207-583A-442C-BDD8-5F7F0FA67BCE}" presName="diagram" presStyleCnt="0">
        <dgm:presLayoutVars>
          <dgm:dir/>
          <dgm:resizeHandles val="exact"/>
        </dgm:presLayoutVars>
      </dgm:prSet>
      <dgm:spPr/>
    </dgm:pt>
    <dgm:pt modelId="{49C98E4A-65DE-754F-9114-596C304731B5}" type="pres">
      <dgm:prSet presAssocID="{A4653087-0A96-45FE-991C-64038694A074}" presName="node" presStyleLbl="node1" presStyleIdx="0" presStyleCnt="11">
        <dgm:presLayoutVars>
          <dgm:bulletEnabled val="1"/>
        </dgm:presLayoutVars>
      </dgm:prSet>
      <dgm:spPr/>
    </dgm:pt>
    <dgm:pt modelId="{0D284E5E-D5BC-9C44-B11C-B2637F8BFFCA}" type="pres">
      <dgm:prSet presAssocID="{E930D74F-6D3F-4F49-9DBB-B03D710FDDAC}" presName="sibTrans" presStyleCnt="0"/>
      <dgm:spPr/>
    </dgm:pt>
    <dgm:pt modelId="{A24B1FE0-1998-7C45-9F0E-C6E473F8D7EC}" type="pres">
      <dgm:prSet presAssocID="{6C94906C-21CC-41A5-A3CE-014A5CFE8492}" presName="node" presStyleLbl="node1" presStyleIdx="1" presStyleCnt="11" custLinFactNeighborY="-309">
        <dgm:presLayoutVars>
          <dgm:bulletEnabled val="1"/>
        </dgm:presLayoutVars>
      </dgm:prSet>
      <dgm:spPr/>
    </dgm:pt>
    <dgm:pt modelId="{A55F85A9-16F2-E34E-A191-66B8E83DB52F}" type="pres">
      <dgm:prSet presAssocID="{DFBFBCCB-8A82-4569-A525-66DFA0A775FF}" presName="sibTrans" presStyleCnt="0"/>
      <dgm:spPr/>
    </dgm:pt>
    <dgm:pt modelId="{852C7301-870D-BA4A-AD74-6AE009609333}" type="pres">
      <dgm:prSet presAssocID="{2AA03A7D-449E-49B7-B03F-B7A645133196}" presName="node" presStyleLbl="node1" presStyleIdx="2" presStyleCnt="11">
        <dgm:presLayoutVars>
          <dgm:bulletEnabled val="1"/>
        </dgm:presLayoutVars>
      </dgm:prSet>
      <dgm:spPr/>
    </dgm:pt>
    <dgm:pt modelId="{C1AB0E65-59A2-2842-97A0-0B4EF50431A8}" type="pres">
      <dgm:prSet presAssocID="{51282C29-5FDC-4729-9C43-745DFAA7946F}" presName="sibTrans" presStyleCnt="0"/>
      <dgm:spPr/>
    </dgm:pt>
    <dgm:pt modelId="{A44991D3-8BB5-FD47-8483-5D9E56942CA4}" type="pres">
      <dgm:prSet presAssocID="{AEDB5323-D1F6-49D0-B6D4-D05463C137BF}" presName="node" presStyleLbl="node1" presStyleIdx="3" presStyleCnt="11">
        <dgm:presLayoutVars>
          <dgm:bulletEnabled val="1"/>
        </dgm:presLayoutVars>
      </dgm:prSet>
      <dgm:spPr/>
    </dgm:pt>
    <dgm:pt modelId="{B8A28EB4-5516-BE4B-862E-D0FFED5C51B3}" type="pres">
      <dgm:prSet presAssocID="{04A0051E-2DBE-40CB-A2E6-A0A5B97E37FA}" presName="sibTrans" presStyleCnt="0"/>
      <dgm:spPr/>
    </dgm:pt>
    <dgm:pt modelId="{88CF50AC-3263-7649-92A2-D9C59EB5C490}" type="pres">
      <dgm:prSet presAssocID="{F67A47E5-0723-4F66-A9DA-0EAC6C65F57D}" presName="node" presStyleLbl="node1" presStyleIdx="4" presStyleCnt="11">
        <dgm:presLayoutVars>
          <dgm:bulletEnabled val="1"/>
        </dgm:presLayoutVars>
      </dgm:prSet>
      <dgm:spPr/>
    </dgm:pt>
    <dgm:pt modelId="{31058FA1-7E23-7245-A289-E9EA7DF6F16D}" type="pres">
      <dgm:prSet presAssocID="{B5A30CFF-2F20-4A3A-BB79-2869F6CCAB13}" presName="sibTrans" presStyleCnt="0"/>
      <dgm:spPr/>
    </dgm:pt>
    <dgm:pt modelId="{76FD9FEA-E974-4A4E-A41F-94869FFCFA3C}" type="pres">
      <dgm:prSet presAssocID="{665EF02D-166F-4344-B1FD-8C753038D741}" presName="node" presStyleLbl="node1" presStyleIdx="5" presStyleCnt="11">
        <dgm:presLayoutVars>
          <dgm:bulletEnabled val="1"/>
        </dgm:presLayoutVars>
      </dgm:prSet>
      <dgm:spPr/>
    </dgm:pt>
    <dgm:pt modelId="{CD6DFE20-831B-B24F-8323-B340C036F6D5}" type="pres">
      <dgm:prSet presAssocID="{7AA6FDEA-2499-4A7A-A9D2-00158D3F44CE}" presName="sibTrans" presStyleCnt="0"/>
      <dgm:spPr/>
    </dgm:pt>
    <dgm:pt modelId="{53A292A8-6C5A-F44E-9474-7DD0F55C7B3C}" type="pres">
      <dgm:prSet presAssocID="{A26FF099-3FA6-4C08-82F1-7AD1AE18B8C4}" presName="node" presStyleLbl="node1" presStyleIdx="6" presStyleCnt="11">
        <dgm:presLayoutVars>
          <dgm:bulletEnabled val="1"/>
        </dgm:presLayoutVars>
      </dgm:prSet>
      <dgm:spPr/>
    </dgm:pt>
    <dgm:pt modelId="{F372C3AB-9780-9542-A35B-04D277ED86B8}" type="pres">
      <dgm:prSet presAssocID="{762FADBD-6C89-4291-9B34-ACD7A846EB3E}" presName="sibTrans" presStyleCnt="0"/>
      <dgm:spPr/>
    </dgm:pt>
    <dgm:pt modelId="{13971BD9-1254-4945-AE03-DFFE30EE9462}" type="pres">
      <dgm:prSet presAssocID="{FF2C8DC2-6176-48E3-957D-114DC8AA7262}" presName="node" presStyleLbl="node1" presStyleIdx="7" presStyleCnt="11">
        <dgm:presLayoutVars>
          <dgm:bulletEnabled val="1"/>
        </dgm:presLayoutVars>
      </dgm:prSet>
      <dgm:spPr/>
    </dgm:pt>
    <dgm:pt modelId="{B5BF8AB8-EA34-C74F-A4E9-9F495DF476F0}" type="pres">
      <dgm:prSet presAssocID="{1596A8EB-031D-425F-A899-0C9051A93779}" presName="sibTrans" presStyleCnt="0"/>
      <dgm:spPr/>
    </dgm:pt>
    <dgm:pt modelId="{4582EEF3-9CD6-CC47-B01F-5631B1FDD499}" type="pres">
      <dgm:prSet presAssocID="{11A246D6-0984-47CC-9059-8F1FDF36CBAC}" presName="node" presStyleLbl="node1" presStyleIdx="8" presStyleCnt="11" custLinFactNeighborY="-680">
        <dgm:presLayoutVars>
          <dgm:bulletEnabled val="1"/>
        </dgm:presLayoutVars>
      </dgm:prSet>
      <dgm:spPr/>
    </dgm:pt>
    <dgm:pt modelId="{44A6DB8D-5061-1A4F-BDDD-1AF38B982324}" type="pres">
      <dgm:prSet presAssocID="{05D0338E-3643-424D-B8D4-6EB50D8BE9EF}" presName="sibTrans" presStyleCnt="0"/>
      <dgm:spPr/>
    </dgm:pt>
    <dgm:pt modelId="{D3874D99-3761-1642-8BC6-4B663EA2EC03}" type="pres">
      <dgm:prSet presAssocID="{399D07BD-C084-4940-BC98-0B27D0CE4ED4}" presName="node" presStyleLbl="node1" presStyleIdx="9" presStyleCnt="11" custScaleX="101752" custLinFactNeighborY="-563">
        <dgm:presLayoutVars>
          <dgm:bulletEnabled val="1"/>
        </dgm:presLayoutVars>
      </dgm:prSet>
      <dgm:spPr/>
    </dgm:pt>
    <dgm:pt modelId="{DAEA94C7-78A7-874D-80C6-31A47E771646}" type="pres">
      <dgm:prSet presAssocID="{5A79DD25-0A67-714D-96F6-7B6D0A4BBA1C}" presName="sibTrans" presStyleCnt="0"/>
      <dgm:spPr/>
    </dgm:pt>
    <dgm:pt modelId="{232AEA44-B1FC-734F-B7E9-C2124FE203A6}" type="pres">
      <dgm:prSet presAssocID="{AEFB78B3-AD64-024A-AABA-18461743B777}" presName="node" presStyleLbl="node1" presStyleIdx="10" presStyleCnt="11" custScaleX="100248" custScaleY="99688" custLinFactNeighborX="452" custLinFactNeighborY="-395">
        <dgm:presLayoutVars>
          <dgm:bulletEnabled val="1"/>
        </dgm:presLayoutVars>
      </dgm:prSet>
      <dgm:spPr/>
    </dgm:pt>
  </dgm:ptLst>
  <dgm:cxnLst>
    <dgm:cxn modelId="{36D5BF0F-0D9D-0D4F-A588-B969BBD61BAF}" type="presOf" srcId="{A4653087-0A96-45FE-991C-64038694A074}" destId="{49C98E4A-65DE-754F-9114-596C304731B5}" srcOrd="0" destOrd="0" presId="urn:microsoft.com/office/officeart/2005/8/layout/default"/>
    <dgm:cxn modelId="{5ABD1415-45F6-F641-8128-B7A8AFE4A42A}" type="presOf" srcId="{8CDB6207-583A-442C-BDD8-5F7F0FA67BCE}" destId="{4C25838A-E6B9-BD4B-9C04-AF3EC1B951C8}" srcOrd="0" destOrd="0" presId="urn:microsoft.com/office/officeart/2005/8/layout/default"/>
    <dgm:cxn modelId="{A368EB1D-8C3F-47A6-A188-416B105F76D2}" srcId="{8CDB6207-583A-442C-BDD8-5F7F0FA67BCE}" destId="{665EF02D-166F-4344-B1FD-8C753038D741}" srcOrd="5" destOrd="0" parTransId="{27BD21D0-1A9E-438B-BCD0-7D8CC1D3182D}" sibTransId="{7AA6FDEA-2499-4A7A-A9D2-00158D3F44CE}"/>
    <dgm:cxn modelId="{32AC2421-BE71-7B4B-82B8-5AA0251FEA32}" type="presOf" srcId="{6C94906C-21CC-41A5-A3CE-014A5CFE8492}" destId="{A24B1FE0-1998-7C45-9F0E-C6E473F8D7EC}" srcOrd="0" destOrd="0" presId="urn:microsoft.com/office/officeart/2005/8/layout/default"/>
    <dgm:cxn modelId="{BB456A2B-76A1-40B4-8A2F-29000325DC32}" srcId="{8CDB6207-583A-442C-BDD8-5F7F0FA67BCE}" destId="{A4653087-0A96-45FE-991C-64038694A074}" srcOrd="0" destOrd="0" parTransId="{8745D574-8B4D-4AD8-9E81-0663FCDA005C}" sibTransId="{E930D74F-6D3F-4F49-9DBB-B03D710FDDAC}"/>
    <dgm:cxn modelId="{8AA9AE2B-3910-421D-A259-3873AE3837F9}" srcId="{8CDB6207-583A-442C-BDD8-5F7F0FA67BCE}" destId="{FF2C8DC2-6176-48E3-957D-114DC8AA7262}" srcOrd="7" destOrd="0" parTransId="{CE0C7D05-06EC-4E47-9F9F-EB3F785441CC}" sibTransId="{1596A8EB-031D-425F-A899-0C9051A93779}"/>
    <dgm:cxn modelId="{8C2C572F-CEDB-8F4E-A6C9-018FCFD5CA93}" type="presOf" srcId="{11A246D6-0984-47CC-9059-8F1FDF36CBAC}" destId="{4582EEF3-9CD6-CC47-B01F-5631B1FDD499}" srcOrd="0" destOrd="0" presId="urn:microsoft.com/office/officeart/2005/8/layout/default"/>
    <dgm:cxn modelId="{40957D34-4B06-40A1-B685-5F0A85004CE7}" srcId="{8CDB6207-583A-442C-BDD8-5F7F0FA67BCE}" destId="{6C94906C-21CC-41A5-A3CE-014A5CFE8492}" srcOrd="1" destOrd="0" parTransId="{7CB35368-5378-48F5-9FB9-CFBBCB544B05}" sibTransId="{DFBFBCCB-8A82-4569-A525-66DFA0A775FF}"/>
    <dgm:cxn modelId="{21BF2F3E-73B1-6943-80DF-0C3473AD814D}" type="presOf" srcId="{399D07BD-C084-4940-BC98-0B27D0CE4ED4}" destId="{D3874D99-3761-1642-8BC6-4B663EA2EC03}" srcOrd="0" destOrd="0" presId="urn:microsoft.com/office/officeart/2005/8/layout/default"/>
    <dgm:cxn modelId="{DD5BE34B-C5E7-4C92-9C96-05DEFF998497}" srcId="{8CDB6207-583A-442C-BDD8-5F7F0FA67BCE}" destId="{11A246D6-0984-47CC-9059-8F1FDF36CBAC}" srcOrd="8" destOrd="0" parTransId="{CB41563F-A01C-42FF-B794-10532AA20E42}" sibTransId="{05D0338E-3643-424D-B8D4-6EB50D8BE9EF}"/>
    <dgm:cxn modelId="{3B984552-70EE-0D44-AEAC-5890780644AE}" type="presOf" srcId="{FF2C8DC2-6176-48E3-957D-114DC8AA7262}" destId="{13971BD9-1254-4945-AE03-DFFE30EE9462}" srcOrd="0" destOrd="0" presId="urn:microsoft.com/office/officeart/2005/8/layout/default"/>
    <dgm:cxn modelId="{E39C3357-279B-44E0-84CC-EB3C94E0D6DC}" srcId="{8CDB6207-583A-442C-BDD8-5F7F0FA67BCE}" destId="{2AA03A7D-449E-49B7-B03F-B7A645133196}" srcOrd="2" destOrd="0" parTransId="{E9CDFB65-C618-4D57-BF06-A90E6649A926}" sibTransId="{51282C29-5FDC-4729-9C43-745DFAA7946F}"/>
    <dgm:cxn modelId="{1BECEE5A-8098-D94D-868E-200118BD4CE7}" srcId="{8CDB6207-583A-442C-BDD8-5F7F0FA67BCE}" destId="{399D07BD-C084-4940-BC98-0B27D0CE4ED4}" srcOrd="9" destOrd="0" parTransId="{EC7714EF-6961-7245-8401-8D52D5425AAA}" sibTransId="{5A79DD25-0A67-714D-96F6-7B6D0A4BBA1C}"/>
    <dgm:cxn modelId="{09E32E5C-33E3-44E6-B0E7-865A7DD6307E}" srcId="{8CDB6207-583A-442C-BDD8-5F7F0FA67BCE}" destId="{F67A47E5-0723-4F66-A9DA-0EAC6C65F57D}" srcOrd="4" destOrd="0" parTransId="{31BD3F97-B9C5-4C2D-96A7-35E9007313FF}" sibTransId="{B5A30CFF-2F20-4A3A-BB79-2869F6CCAB13}"/>
    <dgm:cxn modelId="{12FE0772-DD9A-FA40-BAA2-51C09FD3665C}" type="presOf" srcId="{F67A47E5-0723-4F66-A9DA-0EAC6C65F57D}" destId="{88CF50AC-3263-7649-92A2-D9C59EB5C490}" srcOrd="0" destOrd="0" presId="urn:microsoft.com/office/officeart/2005/8/layout/default"/>
    <dgm:cxn modelId="{6985FD81-1EC7-48B3-A20E-7FF841051891}" srcId="{8CDB6207-583A-442C-BDD8-5F7F0FA67BCE}" destId="{A26FF099-3FA6-4C08-82F1-7AD1AE18B8C4}" srcOrd="6" destOrd="0" parTransId="{EF584E32-2FE6-4FEF-B3F8-86712DBE6EEB}" sibTransId="{762FADBD-6C89-4291-9B34-ACD7A846EB3E}"/>
    <dgm:cxn modelId="{EC7D86B0-7911-1A4A-AFA7-7A1D7B1F4602}" srcId="{8CDB6207-583A-442C-BDD8-5F7F0FA67BCE}" destId="{AEFB78B3-AD64-024A-AABA-18461743B777}" srcOrd="10" destOrd="0" parTransId="{A90117E7-640C-244F-93E6-53657E71B503}" sibTransId="{A1BBA03F-2E4D-EE42-88AA-5DCA1080B202}"/>
    <dgm:cxn modelId="{242388BD-7555-4D47-AC94-AE0DA74930B7}" type="presOf" srcId="{AEFB78B3-AD64-024A-AABA-18461743B777}" destId="{232AEA44-B1FC-734F-B7E9-C2124FE203A6}" srcOrd="0" destOrd="0" presId="urn:microsoft.com/office/officeart/2005/8/layout/default"/>
    <dgm:cxn modelId="{50A743C7-D857-7045-8A12-50EF89FAF8C2}" type="presOf" srcId="{A26FF099-3FA6-4C08-82F1-7AD1AE18B8C4}" destId="{53A292A8-6C5A-F44E-9474-7DD0F55C7B3C}" srcOrd="0" destOrd="0" presId="urn:microsoft.com/office/officeart/2005/8/layout/default"/>
    <dgm:cxn modelId="{8194F5C8-B5E2-E344-9C44-B78A68E61BCF}" type="presOf" srcId="{AEDB5323-D1F6-49D0-B6D4-D05463C137BF}" destId="{A44991D3-8BB5-FD47-8483-5D9E56942CA4}" srcOrd="0" destOrd="0" presId="urn:microsoft.com/office/officeart/2005/8/layout/default"/>
    <dgm:cxn modelId="{ED4EDEC9-861C-AE42-8E6A-2C5428D3A38A}" type="presOf" srcId="{2AA03A7D-449E-49B7-B03F-B7A645133196}" destId="{852C7301-870D-BA4A-AD74-6AE009609333}" srcOrd="0" destOrd="0" presId="urn:microsoft.com/office/officeart/2005/8/layout/default"/>
    <dgm:cxn modelId="{78C282EB-99C3-4051-9DAF-5D0BFF6A5147}" srcId="{8CDB6207-583A-442C-BDD8-5F7F0FA67BCE}" destId="{AEDB5323-D1F6-49D0-B6D4-D05463C137BF}" srcOrd="3" destOrd="0" parTransId="{C8C5CD07-6A9D-41C3-A978-56310582B3AD}" sibTransId="{04A0051E-2DBE-40CB-A2E6-A0A5B97E37FA}"/>
    <dgm:cxn modelId="{93EDFEF0-EE42-1041-BAC4-2B63FBD4CF1B}" type="presOf" srcId="{665EF02D-166F-4344-B1FD-8C753038D741}" destId="{76FD9FEA-E974-4A4E-A41F-94869FFCFA3C}" srcOrd="0" destOrd="0" presId="urn:microsoft.com/office/officeart/2005/8/layout/default"/>
    <dgm:cxn modelId="{85C3E55B-1E21-C547-83B7-D3739BFF53C1}" type="presParOf" srcId="{4C25838A-E6B9-BD4B-9C04-AF3EC1B951C8}" destId="{49C98E4A-65DE-754F-9114-596C304731B5}" srcOrd="0" destOrd="0" presId="urn:microsoft.com/office/officeart/2005/8/layout/default"/>
    <dgm:cxn modelId="{EEF37166-29F0-5A4B-B6D8-B3D8BB5B8432}" type="presParOf" srcId="{4C25838A-E6B9-BD4B-9C04-AF3EC1B951C8}" destId="{0D284E5E-D5BC-9C44-B11C-B2637F8BFFCA}" srcOrd="1" destOrd="0" presId="urn:microsoft.com/office/officeart/2005/8/layout/default"/>
    <dgm:cxn modelId="{A8B003FB-DEFB-E840-AF1F-976855481948}" type="presParOf" srcId="{4C25838A-E6B9-BD4B-9C04-AF3EC1B951C8}" destId="{A24B1FE0-1998-7C45-9F0E-C6E473F8D7EC}" srcOrd="2" destOrd="0" presId="urn:microsoft.com/office/officeart/2005/8/layout/default"/>
    <dgm:cxn modelId="{60727CEA-1B7C-0D40-B5AB-2E91B2854B54}" type="presParOf" srcId="{4C25838A-E6B9-BD4B-9C04-AF3EC1B951C8}" destId="{A55F85A9-16F2-E34E-A191-66B8E83DB52F}" srcOrd="3" destOrd="0" presId="urn:microsoft.com/office/officeart/2005/8/layout/default"/>
    <dgm:cxn modelId="{53A2970E-3251-7F43-9D9D-25ABA7306316}" type="presParOf" srcId="{4C25838A-E6B9-BD4B-9C04-AF3EC1B951C8}" destId="{852C7301-870D-BA4A-AD74-6AE009609333}" srcOrd="4" destOrd="0" presId="urn:microsoft.com/office/officeart/2005/8/layout/default"/>
    <dgm:cxn modelId="{0957A0CF-F454-524E-B667-1F2D5867181B}" type="presParOf" srcId="{4C25838A-E6B9-BD4B-9C04-AF3EC1B951C8}" destId="{C1AB0E65-59A2-2842-97A0-0B4EF50431A8}" srcOrd="5" destOrd="0" presId="urn:microsoft.com/office/officeart/2005/8/layout/default"/>
    <dgm:cxn modelId="{949FB0E1-4BA1-3743-951C-069ED76E5AEB}" type="presParOf" srcId="{4C25838A-E6B9-BD4B-9C04-AF3EC1B951C8}" destId="{A44991D3-8BB5-FD47-8483-5D9E56942CA4}" srcOrd="6" destOrd="0" presId="urn:microsoft.com/office/officeart/2005/8/layout/default"/>
    <dgm:cxn modelId="{1EF5BDB8-28D4-5049-A52D-1406B3B2696C}" type="presParOf" srcId="{4C25838A-E6B9-BD4B-9C04-AF3EC1B951C8}" destId="{B8A28EB4-5516-BE4B-862E-D0FFED5C51B3}" srcOrd="7" destOrd="0" presId="urn:microsoft.com/office/officeart/2005/8/layout/default"/>
    <dgm:cxn modelId="{FF5C260D-D8C9-3A45-93CF-69C4C6A68EA5}" type="presParOf" srcId="{4C25838A-E6B9-BD4B-9C04-AF3EC1B951C8}" destId="{88CF50AC-3263-7649-92A2-D9C59EB5C490}" srcOrd="8" destOrd="0" presId="urn:microsoft.com/office/officeart/2005/8/layout/default"/>
    <dgm:cxn modelId="{A928C58A-30B8-0443-84BC-7626257DA801}" type="presParOf" srcId="{4C25838A-E6B9-BD4B-9C04-AF3EC1B951C8}" destId="{31058FA1-7E23-7245-A289-E9EA7DF6F16D}" srcOrd="9" destOrd="0" presId="urn:microsoft.com/office/officeart/2005/8/layout/default"/>
    <dgm:cxn modelId="{ACA0849A-6305-4340-A4D7-5909E0050A83}" type="presParOf" srcId="{4C25838A-E6B9-BD4B-9C04-AF3EC1B951C8}" destId="{76FD9FEA-E974-4A4E-A41F-94869FFCFA3C}" srcOrd="10" destOrd="0" presId="urn:microsoft.com/office/officeart/2005/8/layout/default"/>
    <dgm:cxn modelId="{D9B7427E-FE89-504E-BE7F-E5DB32EB1C96}" type="presParOf" srcId="{4C25838A-E6B9-BD4B-9C04-AF3EC1B951C8}" destId="{CD6DFE20-831B-B24F-8323-B340C036F6D5}" srcOrd="11" destOrd="0" presId="urn:microsoft.com/office/officeart/2005/8/layout/default"/>
    <dgm:cxn modelId="{BDEE6CF8-C6EE-334E-9E48-B1E319865847}" type="presParOf" srcId="{4C25838A-E6B9-BD4B-9C04-AF3EC1B951C8}" destId="{53A292A8-6C5A-F44E-9474-7DD0F55C7B3C}" srcOrd="12" destOrd="0" presId="urn:microsoft.com/office/officeart/2005/8/layout/default"/>
    <dgm:cxn modelId="{2E613AC0-4E6A-F949-BA01-FEF8C98B6C74}" type="presParOf" srcId="{4C25838A-E6B9-BD4B-9C04-AF3EC1B951C8}" destId="{F372C3AB-9780-9542-A35B-04D277ED86B8}" srcOrd="13" destOrd="0" presId="urn:microsoft.com/office/officeart/2005/8/layout/default"/>
    <dgm:cxn modelId="{7F82578D-6446-634F-94AF-FDB281D8A364}" type="presParOf" srcId="{4C25838A-E6B9-BD4B-9C04-AF3EC1B951C8}" destId="{13971BD9-1254-4945-AE03-DFFE30EE9462}" srcOrd="14" destOrd="0" presId="urn:microsoft.com/office/officeart/2005/8/layout/default"/>
    <dgm:cxn modelId="{11EB6D42-FBEE-E248-AF5D-19C937ABE1B1}" type="presParOf" srcId="{4C25838A-E6B9-BD4B-9C04-AF3EC1B951C8}" destId="{B5BF8AB8-EA34-C74F-A4E9-9F495DF476F0}" srcOrd="15" destOrd="0" presId="urn:microsoft.com/office/officeart/2005/8/layout/default"/>
    <dgm:cxn modelId="{5BB749FF-029F-5245-8F9D-E5785CA922FA}" type="presParOf" srcId="{4C25838A-E6B9-BD4B-9C04-AF3EC1B951C8}" destId="{4582EEF3-9CD6-CC47-B01F-5631B1FDD499}" srcOrd="16" destOrd="0" presId="urn:microsoft.com/office/officeart/2005/8/layout/default"/>
    <dgm:cxn modelId="{F2A9288C-D257-9A43-9783-B4751D0A1AF6}" type="presParOf" srcId="{4C25838A-E6B9-BD4B-9C04-AF3EC1B951C8}" destId="{44A6DB8D-5061-1A4F-BDDD-1AF38B982324}" srcOrd="17" destOrd="0" presId="urn:microsoft.com/office/officeart/2005/8/layout/default"/>
    <dgm:cxn modelId="{F397B6AE-0F7B-204D-A1D0-C40E184321FB}" type="presParOf" srcId="{4C25838A-E6B9-BD4B-9C04-AF3EC1B951C8}" destId="{D3874D99-3761-1642-8BC6-4B663EA2EC03}" srcOrd="18" destOrd="0" presId="urn:microsoft.com/office/officeart/2005/8/layout/default"/>
    <dgm:cxn modelId="{A9D97BC3-4C27-544A-9AFC-CFC3C7B1AE30}" type="presParOf" srcId="{4C25838A-E6B9-BD4B-9C04-AF3EC1B951C8}" destId="{DAEA94C7-78A7-874D-80C6-31A47E771646}" srcOrd="19" destOrd="0" presId="urn:microsoft.com/office/officeart/2005/8/layout/default"/>
    <dgm:cxn modelId="{1657E105-7626-B941-9C6A-EE06B1EDACF8}" type="presParOf" srcId="{4C25838A-E6B9-BD4B-9C04-AF3EC1B951C8}" destId="{232AEA44-B1FC-734F-B7E9-C2124FE203A6}" srcOrd="2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DDE1A95-D6CE-4A5C-97C9-7E7EF5AB28B5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ADF75054-3D1C-429E-80EB-541E0C916B57}">
      <dgm:prSet custT="1"/>
      <dgm:spPr/>
      <dgm:t>
        <a:bodyPr/>
        <a:lstStyle/>
        <a:p>
          <a:r>
            <a:rPr lang="ru-RU" sz="1400" dirty="0">
              <a:latin typeface="Opinion Pro Lt" panose="02010000030000000004" pitchFamily="2" charset="0"/>
            </a:rPr>
            <a:t>Повышение доли функций системы, приходящихся на систему управления, и уменьшение доли функций, приходящихся на механическую подсистему</a:t>
          </a:r>
          <a:endParaRPr lang="en-US" sz="1400" dirty="0">
            <a:latin typeface="Opinion Pro Lt" panose="02010000030000000004" pitchFamily="2" charset="0"/>
          </a:endParaRPr>
        </a:p>
      </dgm:t>
    </dgm:pt>
    <dgm:pt modelId="{1ED8DED6-913D-4458-8E6D-102269ABEFEC}" type="parTrans" cxnId="{17D383D2-8F44-4585-B708-FDF90E23E269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12AD3DFA-1D28-48E7-8410-45C682E9E46D}" type="sibTrans" cxnId="{17D383D2-8F44-4585-B708-FDF90E23E269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25DE8649-EC8E-45C5-91ED-529BBC90D301}">
      <dgm:prSet custT="1"/>
      <dgm:spPr/>
      <dgm:t>
        <a:bodyPr/>
        <a:lstStyle/>
        <a:p>
          <a:r>
            <a:rPr lang="ru-RU" sz="1400" dirty="0">
              <a:latin typeface="Opinion Pro Lt" panose="02010000030000000004" pitchFamily="2" charset="0"/>
            </a:rPr>
            <a:t>Увеличение количества функций, выполняемых системой</a:t>
          </a:r>
          <a:endParaRPr lang="en-US" sz="1400" dirty="0">
            <a:latin typeface="Opinion Pro Lt" panose="02010000030000000004" pitchFamily="2" charset="0"/>
          </a:endParaRPr>
        </a:p>
      </dgm:t>
    </dgm:pt>
    <dgm:pt modelId="{144429D4-DFFA-4806-81AE-E4521C846753}" type="parTrans" cxnId="{2348A2C7-20D7-4934-A67D-545C2E607D36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B0B197B5-3071-476D-80D3-7D918704D35C}" type="sibTrans" cxnId="{2348A2C7-20D7-4934-A67D-545C2E607D36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C73C9FF1-B257-4835-9A3B-BBF89A4EC851}">
      <dgm:prSet custT="1"/>
      <dgm:spPr/>
      <dgm:t>
        <a:bodyPr/>
        <a:lstStyle/>
        <a:p>
          <a:r>
            <a:rPr lang="ru-RU" sz="1400" dirty="0">
              <a:latin typeface="Opinion Pro Lt" panose="02010000030000000004" pitchFamily="2" charset="0"/>
            </a:rPr>
            <a:t>Автоматизация переналадки системы</a:t>
          </a:r>
          <a:endParaRPr lang="en-US" sz="1400" dirty="0">
            <a:latin typeface="Opinion Pro Lt" panose="02010000030000000004" pitchFamily="2" charset="0"/>
          </a:endParaRPr>
        </a:p>
      </dgm:t>
    </dgm:pt>
    <dgm:pt modelId="{67A956D7-2741-401B-832E-7AC8A8E1CF3E}" type="parTrans" cxnId="{141A40FD-67BC-4F7F-852B-E00189FD592E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47C1712B-A8B5-4005-B1ED-D9B855AB5683}" type="sibTrans" cxnId="{141A40FD-67BC-4F7F-852B-E00189FD592E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D89FB4BA-BAF0-43B6-96C9-BA6A73FB5641}">
      <dgm:prSet custT="1"/>
      <dgm:spPr/>
      <dgm:t>
        <a:bodyPr/>
        <a:lstStyle/>
        <a:p>
          <a:r>
            <a:rPr lang="ru-RU" sz="1400" dirty="0">
              <a:latin typeface="Opinion Pro Lt" panose="02010000030000000004" pitchFamily="2" charset="0"/>
            </a:rPr>
            <a:t>Повышение надежности системы</a:t>
          </a:r>
          <a:endParaRPr lang="en-US" sz="1400" dirty="0">
            <a:latin typeface="Opinion Pro Lt" panose="02010000030000000004" pitchFamily="2" charset="0"/>
          </a:endParaRPr>
        </a:p>
      </dgm:t>
    </dgm:pt>
    <dgm:pt modelId="{CDFCA1D1-8A59-42F4-AE19-5227A9359EF7}" type="parTrans" cxnId="{22AB8D67-7DFA-45D8-95C1-6A43D03A5040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107891E9-FEBB-43C0-8E78-85B126B70CC5}" type="sibTrans" cxnId="{22AB8D67-7DFA-45D8-95C1-6A43D03A5040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9AF62C85-F721-4739-9417-E88706A9C403}">
      <dgm:prSet custT="1"/>
      <dgm:spPr/>
      <dgm:t>
        <a:bodyPr/>
        <a:lstStyle/>
        <a:p>
          <a:r>
            <a:rPr lang="ru-RU" sz="1400" dirty="0">
              <a:latin typeface="Opinion Pro Lt" panose="02010000030000000004" pitchFamily="2" charset="0"/>
            </a:rPr>
            <a:t>Автоматизация технической диагностики и мониторинг всех подсистем во время работы </a:t>
          </a:r>
          <a:endParaRPr lang="en-US" sz="1400" dirty="0">
            <a:latin typeface="Opinion Pro Lt" panose="02010000030000000004" pitchFamily="2" charset="0"/>
          </a:endParaRPr>
        </a:p>
      </dgm:t>
    </dgm:pt>
    <dgm:pt modelId="{2D10D99C-F849-43AA-A2AA-D14F00BAB476}" type="parTrans" cxnId="{99A440EB-5ADD-4F54-AD92-AA684D8AEE30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E0819B76-6318-42FA-AF01-30E13E46E512}" type="sibTrans" cxnId="{99A440EB-5ADD-4F54-AD92-AA684D8AEE30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109799BF-E8ED-464D-AA27-171EE0474443}">
      <dgm:prSet custT="1"/>
      <dgm:spPr/>
      <dgm:t>
        <a:bodyPr/>
        <a:lstStyle/>
        <a:p>
          <a:r>
            <a:rPr lang="ru-RU" sz="1400" dirty="0">
              <a:latin typeface="Opinion Pro Lt" panose="02010000030000000004" pitchFamily="2" charset="0"/>
            </a:rPr>
            <a:t>Повышение интеллектуальности программного обеспечения, внедрение искусственного интеллекта</a:t>
          </a:r>
          <a:endParaRPr lang="en-US" sz="1400" dirty="0">
            <a:latin typeface="Opinion Pro Lt" panose="02010000030000000004" pitchFamily="2" charset="0"/>
          </a:endParaRPr>
        </a:p>
      </dgm:t>
    </dgm:pt>
    <dgm:pt modelId="{AF01D05C-7C12-47A9-8035-E59D2D93CB15}" type="parTrans" cxnId="{BEE367C5-8936-4D38-9C22-7EA99A8F559F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25FEB332-C711-4978-B645-242ADE14AC79}" type="sibTrans" cxnId="{BEE367C5-8936-4D38-9C22-7EA99A8F559F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7EE672C6-AFA2-4791-BF79-5B61658CED81}">
      <dgm:prSet custT="1"/>
      <dgm:spPr/>
      <dgm:t>
        <a:bodyPr/>
        <a:lstStyle/>
        <a:p>
          <a:r>
            <a:rPr lang="ru-RU" sz="1400" dirty="0">
              <a:latin typeface="Opinion Pro Lt" panose="02010000030000000004" pitchFamily="2" charset="0"/>
            </a:rPr>
            <a:t>Относительно низкая стоимость из-за высокой степени интеграции, унификации и стандартизации всех компонентов мехатронных систем </a:t>
          </a:r>
          <a:endParaRPr lang="en-US" sz="1400" dirty="0">
            <a:latin typeface="Opinion Pro Lt" panose="02010000030000000004" pitchFamily="2" charset="0"/>
          </a:endParaRPr>
        </a:p>
      </dgm:t>
    </dgm:pt>
    <dgm:pt modelId="{6CAADDEB-BC66-4877-AC77-A8E76151EF4E}" type="parTrans" cxnId="{5C11F5CF-840E-40BA-BCDA-CF9C6CE240D1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FBDE02B1-7CBC-4356-B697-ECC2D06E6D38}" type="sibTrans" cxnId="{5C11F5CF-840E-40BA-BCDA-CF9C6CE240D1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1276ECD0-17D4-4389-9B9E-3194B73BF1DE}">
      <dgm:prSet custT="1"/>
      <dgm:spPr/>
      <dgm:t>
        <a:bodyPr/>
        <a:lstStyle/>
        <a:p>
          <a:r>
            <a:rPr lang="ru-RU" sz="1400" dirty="0">
              <a:latin typeface="Opinion Pro Lt" panose="02010000030000000004" pitchFamily="2" charset="0"/>
            </a:rPr>
            <a:t>Высокое качество исполнения сложных и точных движений вследствие применения методов адаптивного и интеллектуального управления </a:t>
          </a:r>
          <a:endParaRPr lang="en-US" sz="1400" dirty="0">
            <a:latin typeface="Opinion Pro Lt" panose="02010000030000000004" pitchFamily="2" charset="0"/>
          </a:endParaRPr>
        </a:p>
      </dgm:t>
    </dgm:pt>
    <dgm:pt modelId="{E2673EFE-56DC-45E8-8057-CC4D586EC29E}" type="parTrans" cxnId="{87207AC3-55D4-4036-9C30-00369F542569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2789A19E-2A9E-4111-89D5-3221D09DCE31}" type="sibTrans" cxnId="{87207AC3-55D4-4036-9C30-00369F542569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EB572243-F93D-41D6-89E3-7934CC429717}">
      <dgm:prSet custT="1"/>
      <dgm:spPr/>
      <dgm:t>
        <a:bodyPr/>
        <a:lstStyle/>
        <a:p>
          <a:r>
            <a:rPr lang="ru-RU" sz="1400" dirty="0">
              <a:latin typeface="Opinion Pro Lt" panose="02010000030000000004" pitchFamily="2" charset="0"/>
            </a:rPr>
            <a:t>Высокая помехозащищенность за счет модульности подсистем</a:t>
          </a:r>
          <a:endParaRPr lang="en-US" sz="1400" dirty="0">
            <a:latin typeface="Opinion Pro Lt" panose="02010000030000000004" pitchFamily="2" charset="0"/>
          </a:endParaRPr>
        </a:p>
      </dgm:t>
    </dgm:pt>
    <dgm:pt modelId="{CF6DE476-DE30-4C20-B0AB-EFD2FF36240E}" type="parTrans" cxnId="{EBBDFBE3-7E2E-4B7A-AA6B-3D1E6230CEDC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9E30751E-D74C-479F-BF10-F85183CEE9B8}" type="sibTrans" cxnId="{EBBDFBE3-7E2E-4B7A-AA6B-3D1E6230CEDC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240A3520-14AF-49A7-9E7B-52367FA2D8B2}">
      <dgm:prSet custT="1"/>
      <dgm:spPr/>
      <dgm:t>
        <a:bodyPr/>
        <a:lstStyle/>
        <a:p>
          <a:r>
            <a:rPr lang="ru-RU" sz="1400" dirty="0">
              <a:latin typeface="Opinion Pro Lt" panose="02010000030000000004" pitchFamily="2" charset="0"/>
            </a:rPr>
            <a:t>Компактность мехатронных модулей</a:t>
          </a:r>
          <a:endParaRPr lang="en-US" sz="1400" dirty="0">
            <a:latin typeface="Opinion Pro Lt" panose="02010000030000000004" pitchFamily="2" charset="0"/>
          </a:endParaRPr>
        </a:p>
      </dgm:t>
    </dgm:pt>
    <dgm:pt modelId="{F98AE270-579D-4FF6-BF7B-51D21B4D16BE}" type="parTrans" cxnId="{E898EE63-1E43-4B97-BB36-598621648997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F6CBDA6B-F8D3-4905-8D37-A0567F3F61B5}" type="sibTrans" cxnId="{E898EE63-1E43-4B97-BB36-598621648997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B87A18BC-1EA5-4C7D-B264-D8FB16A43142}">
      <dgm:prSet custT="1"/>
      <dgm:spPr/>
      <dgm:t>
        <a:bodyPr/>
        <a:lstStyle/>
        <a:p>
          <a:r>
            <a:rPr lang="ru-RU" sz="1400" dirty="0">
              <a:latin typeface="Opinion Pro Lt" panose="02010000030000000004" pitchFamily="2" charset="0"/>
            </a:rPr>
            <a:t>Повышение удельной мощности и улучшение динамических характеристик машин</a:t>
          </a:r>
          <a:endParaRPr lang="en-US" sz="1400" dirty="0">
            <a:latin typeface="Opinion Pro Lt" panose="02010000030000000004" pitchFamily="2" charset="0"/>
          </a:endParaRPr>
        </a:p>
      </dgm:t>
    </dgm:pt>
    <dgm:pt modelId="{46085295-D128-4642-A32A-6D0E75904360}" type="parTrans" cxnId="{F729C81F-43EE-46E4-A54D-0B02348ACEE5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29E22CEC-DB0E-4E99-A0AC-DFADEE63B84B}" type="sibTrans" cxnId="{F729C81F-43EE-46E4-A54D-0B02348ACEE5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C304D056-0B79-4D5F-8925-F4DDA31F264B}">
      <dgm:prSet custT="1"/>
      <dgm:spPr/>
      <dgm:t>
        <a:bodyPr/>
        <a:lstStyle/>
        <a:p>
          <a:r>
            <a:rPr lang="ru-RU" sz="1400" dirty="0">
              <a:latin typeface="Opinion Pro Lt" panose="02010000030000000004" pitchFamily="2" charset="0"/>
            </a:rPr>
            <a:t>Возможность быстрого комплектования мехатронных систем функциональными модулями</a:t>
          </a:r>
          <a:endParaRPr lang="en-US" sz="1400" dirty="0">
            <a:latin typeface="Opinion Pro Lt" panose="02010000030000000004" pitchFamily="2" charset="0"/>
          </a:endParaRPr>
        </a:p>
      </dgm:t>
    </dgm:pt>
    <dgm:pt modelId="{651020FE-1906-4808-B625-8CB0A966C6AC}" type="parTrans" cxnId="{F731CDF8-2B8F-4F5B-94D9-6AE63CD7B710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56D2D256-033E-468F-8087-B91C1780E707}" type="sibTrans" cxnId="{F731CDF8-2B8F-4F5B-94D9-6AE63CD7B710}">
      <dgm:prSet/>
      <dgm:spPr/>
      <dgm:t>
        <a:bodyPr/>
        <a:lstStyle/>
        <a:p>
          <a:endParaRPr lang="en-US" sz="1400">
            <a:latin typeface="Opinion Pro Lt" panose="02010000030000000004" pitchFamily="2" charset="0"/>
          </a:endParaRPr>
        </a:p>
      </dgm:t>
    </dgm:pt>
    <dgm:pt modelId="{5D0EC5FC-4843-5D4F-8D26-5CDD458FE2DD}" type="pres">
      <dgm:prSet presAssocID="{0DDE1A95-D6CE-4A5C-97C9-7E7EF5AB28B5}" presName="diagram" presStyleCnt="0">
        <dgm:presLayoutVars>
          <dgm:dir/>
          <dgm:resizeHandles val="exact"/>
        </dgm:presLayoutVars>
      </dgm:prSet>
      <dgm:spPr/>
    </dgm:pt>
    <dgm:pt modelId="{E53F7018-5DC3-7F47-93D5-21083D78B7A1}" type="pres">
      <dgm:prSet presAssocID="{ADF75054-3D1C-429E-80EB-541E0C916B57}" presName="node" presStyleLbl="node1" presStyleIdx="0" presStyleCnt="12">
        <dgm:presLayoutVars>
          <dgm:bulletEnabled val="1"/>
        </dgm:presLayoutVars>
      </dgm:prSet>
      <dgm:spPr/>
    </dgm:pt>
    <dgm:pt modelId="{55D7A906-B50D-0E48-903A-1A00B26EF41C}" type="pres">
      <dgm:prSet presAssocID="{12AD3DFA-1D28-48E7-8410-45C682E9E46D}" presName="sibTrans" presStyleCnt="0"/>
      <dgm:spPr/>
    </dgm:pt>
    <dgm:pt modelId="{036C0B71-FACB-C840-A25B-EFAE9E226277}" type="pres">
      <dgm:prSet presAssocID="{25DE8649-EC8E-45C5-91ED-529BBC90D301}" presName="node" presStyleLbl="node1" presStyleIdx="1" presStyleCnt="12">
        <dgm:presLayoutVars>
          <dgm:bulletEnabled val="1"/>
        </dgm:presLayoutVars>
      </dgm:prSet>
      <dgm:spPr/>
    </dgm:pt>
    <dgm:pt modelId="{9209E2FB-D9E2-9046-A214-20E55D2D4349}" type="pres">
      <dgm:prSet presAssocID="{B0B197B5-3071-476D-80D3-7D918704D35C}" presName="sibTrans" presStyleCnt="0"/>
      <dgm:spPr/>
    </dgm:pt>
    <dgm:pt modelId="{0F90E331-BD23-3D4E-9A03-E63943BE649A}" type="pres">
      <dgm:prSet presAssocID="{C73C9FF1-B257-4835-9A3B-BBF89A4EC851}" presName="node" presStyleLbl="node1" presStyleIdx="2" presStyleCnt="12">
        <dgm:presLayoutVars>
          <dgm:bulletEnabled val="1"/>
        </dgm:presLayoutVars>
      </dgm:prSet>
      <dgm:spPr/>
    </dgm:pt>
    <dgm:pt modelId="{804FA48C-9E0C-3846-B200-76984EF6A188}" type="pres">
      <dgm:prSet presAssocID="{47C1712B-A8B5-4005-B1ED-D9B855AB5683}" presName="sibTrans" presStyleCnt="0"/>
      <dgm:spPr/>
    </dgm:pt>
    <dgm:pt modelId="{1598F30B-3169-9F4E-BD18-391A204467CF}" type="pres">
      <dgm:prSet presAssocID="{D89FB4BA-BAF0-43B6-96C9-BA6A73FB5641}" presName="node" presStyleLbl="node1" presStyleIdx="3" presStyleCnt="12">
        <dgm:presLayoutVars>
          <dgm:bulletEnabled val="1"/>
        </dgm:presLayoutVars>
      </dgm:prSet>
      <dgm:spPr/>
    </dgm:pt>
    <dgm:pt modelId="{B27714D3-AEC9-3A49-8BB6-E1061835F56B}" type="pres">
      <dgm:prSet presAssocID="{107891E9-FEBB-43C0-8E78-85B126B70CC5}" presName="sibTrans" presStyleCnt="0"/>
      <dgm:spPr/>
    </dgm:pt>
    <dgm:pt modelId="{0CCF3F8F-FBF9-454C-982E-D4F5A31D2315}" type="pres">
      <dgm:prSet presAssocID="{9AF62C85-F721-4739-9417-E88706A9C403}" presName="node" presStyleLbl="node1" presStyleIdx="4" presStyleCnt="12">
        <dgm:presLayoutVars>
          <dgm:bulletEnabled val="1"/>
        </dgm:presLayoutVars>
      </dgm:prSet>
      <dgm:spPr/>
    </dgm:pt>
    <dgm:pt modelId="{24A84951-EC99-4B41-8747-0D9E9A3D101C}" type="pres">
      <dgm:prSet presAssocID="{E0819B76-6318-42FA-AF01-30E13E46E512}" presName="sibTrans" presStyleCnt="0"/>
      <dgm:spPr/>
    </dgm:pt>
    <dgm:pt modelId="{944C0304-B3C5-7F47-BC62-3FEB6B293E01}" type="pres">
      <dgm:prSet presAssocID="{109799BF-E8ED-464D-AA27-171EE0474443}" presName="node" presStyleLbl="node1" presStyleIdx="5" presStyleCnt="12">
        <dgm:presLayoutVars>
          <dgm:bulletEnabled val="1"/>
        </dgm:presLayoutVars>
      </dgm:prSet>
      <dgm:spPr/>
    </dgm:pt>
    <dgm:pt modelId="{2D8B1767-801A-2847-A4C5-5ABA2FC73822}" type="pres">
      <dgm:prSet presAssocID="{25FEB332-C711-4978-B645-242ADE14AC79}" presName="sibTrans" presStyleCnt="0"/>
      <dgm:spPr/>
    </dgm:pt>
    <dgm:pt modelId="{C16594C5-28BC-5F4B-98F4-419A7E22D94C}" type="pres">
      <dgm:prSet presAssocID="{7EE672C6-AFA2-4791-BF79-5B61658CED81}" presName="node" presStyleLbl="node1" presStyleIdx="6" presStyleCnt="12">
        <dgm:presLayoutVars>
          <dgm:bulletEnabled val="1"/>
        </dgm:presLayoutVars>
      </dgm:prSet>
      <dgm:spPr/>
    </dgm:pt>
    <dgm:pt modelId="{5AB89439-7972-0E4B-8DB7-6914A4FD048A}" type="pres">
      <dgm:prSet presAssocID="{FBDE02B1-7CBC-4356-B697-ECC2D06E6D38}" presName="sibTrans" presStyleCnt="0"/>
      <dgm:spPr/>
    </dgm:pt>
    <dgm:pt modelId="{B3539C80-637C-8F49-9101-C5CF1E6012ED}" type="pres">
      <dgm:prSet presAssocID="{1276ECD0-17D4-4389-9B9E-3194B73BF1DE}" presName="node" presStyleLbl="node1" presStyleIdx="7" presStyleCnt="12">
        <dgm:presLayoutVars>
          <dgm:bulletEnabled val="1"/>
        </dgm:presLayoutVars>
      </dgm:prSet>
      <dgm:spPr/>
    </dgm:pt>
    <dgm:pt modelId="{2D023949-EE8D-2446-A4C1-6EEE025B53F5}" type="pres">
      <dgm:prSet presAssocID="{2789A19E-2A9E-4111-89D5-3221D09DCE31}" presName="sibTrans" presStyleCnt="0"/>
      <dgm:spPr/>
    </dgm:pt>
    <dgm:pt modelId="{22C2EF6F-4E5C-654A-B308-DB886AC7A5C5}" type="pres">
      <dgm:prSet presAssocID="{EB572243-F93D-41D6-89E3-7934CC429717}" presName="node" presStyleLbl="node1" presStyleIdx="8" presStyleCnt="12">
        <dgm:presLayoutVars>
          <dgm:bulletEnabled val="1"/>
        </dgm:presLayoutVars>
      </dgm:prSet>
      <dgm:spPr/>
    </dgm:pt>
    <dgm:pt modelId="{6E062F2D-06D1-7743-91DF-811DE9ADC66C}" type="pres">
      <dgm:prSet presAssocID="{9E30751E-D74C-479F-BF10-F85183CEE9B8}" presName="sibTrans" presStyleCnt="0"/>
      <dgm:spPr/>
    </dgm:pt>
    <dgm:pt modelId="{87093E52-D4BC-594F-8E2F-05A930DCBFE3}" type="pres">
      <dgm:prSet presAssocID="{240A3520-14AF-49A7-9E7B-52367FA2D8B2}" presName="node" presStyleLbl="node1" presStyleIdx="9" presStyleCnt="12">
        <dgm:presLayoutVars>
          <dgm:bulletEnabled val="1"/>
        </dgm:presLayoutVars>
      </dgm:prSet>
      <dgm:spPr/>
    </dgm:pt>
    <dgm:pt modelId="{7D274D8D-E5A8-EA46-A6F0-59066F564248}" type="pres">
      <dgm:prSet presAssocID="{F6CBDA6B-F8D3-4905-8D37-A0567F3F61B5}" presName="sibTrans" presStyleCnt="0"/>
      <dgm:spPr/>
    </dgm:pt>
    <dgm:pt modelId="{45F38F75-A102-284C-B686-6805D089C505}" type="pres">
      <dgm:prSet presAssocID="{B87A18BC-1EA5-4C7D-B264-D8FB16A43142}" presName="node" presStyleLbl="node1" presStyleIdx="10" presStyleCnt="12">
        <dgm:presLayoutVars>
          <dgm:bulletEnabled val="1"/>
        </dgm:presLayoutVars>
      </dgm:prSet>
      <dgm:spPr/>
    </dgm:pt>
    <dgm:pt modelId="{FB92CA29-30F1-B64F-A7F4-8131886D7EEF}" type="pres">
      <dgm:prSet presAssocID="{29E22CEC-DB0E-4E99-A0AC-DFADEE63B84B}" presName="sibTrans" presStyleCnt="0"/>
      <dgm:spPr/>
    </dgm:pt>
    <dgm:pt modelId="{FA53650A-3ADA-DD49-B86B-89B6B8446DC5}" type="pres">
      <dgm:prSet presAssocID="{C304D056-0B79-4D5F-8925-F4DDA31F264B}" presName="node" presStyleLbl="node1" presStyleIdx="11" presStyleCnt="12">
        <dgm:presLayoutVars>
          <dgm:bulletEnabled val="1"/>
        </dgm:presLayoutVars>
      </dgm:prSet>
      <dgm:spPr/>
    </dgm:pt>
  </dgm:ptLst>
  <dgm:cxnLst>
    <dgm:cxn modelId="{664B6106-6E04-B64F-828E-89C1E13BA194}" type="presOf" srcId="{7EE672C6-AFA2-4791-BF79-5B61658CED81}" destId="{C16594C5-28BC-5F4B-98F4-419A7E22D94C}" srcOrd="0" destOrd="0" presId="urn:microsoft.com/office/officeart/2005/8/layout/default"/>
    <dgm:cxn modelId="{597F1112-6390-6D47-BFC9-CF622EFA11C9}" type="presOf" srcId="{EB572243-F93D-41D6-89E3-7934CC429717}" destId="{22C2EF6F-4E5C-654A-B308-DB886AC7A5C5}" srcOrd="0" destOrd="0" presId="urn:microsoft.com/office/officeart/2005/8/layout/default"/>
    <dgm:cxn modelId="{8581C012-25A0-AA43-B381-C4E9B3EE9EA7}" type="presOf" srcId="{240A3520-14AF-49A7-9E7B-52367FA2D8B2}" destId="{87093E52-D4BC-594F-8E2F-05A930DCBFE3}" srcOrd="0" destOrd="0" presId="urn:microsoft.com/office/officeart/2005/8/layout/default"/>
    <dgm:cxn modelId="{10C36D13-A376-1E42-8A51-6334959CD719}" type="presOf" srcId="{25DE8649-EC8E-45C5-91ED-529BBC90D301}" destId="{036C0B71-FACB-C840-A25B-EFAE9E226277}" srcOrd="0" destOrd="0" presId="urn:microsoft.com/office/officeart/2005/8/layout/default"/>
    <dgm:cxn modelId="{F729C81F-43EE-46E4-A54D-0B02348ACEE5}" srcId="{0DDE1A95-D6CE-4A5C-97C9-7E7EF5AB28B5}" destId="{B87A18BC-1EA5-4C7D-B264-D8FB16A43142}" srcOrd="10" destOrd="0" parTransId="{46085295-D128-4642-A32A-6D0E75904360}" sibTransId="{29E22CEC-DB0E-4E99-A0AC-DFADEE63B84B}"/>
    <dgm:cxn modelId="{EE2B1933-4228-8546-B39A-BCE2C5EF313A}" type="presOf" srcId="{9AF62C85-F721-4739-9417-E88706A9C403}" destId="{0CCF3F8F-FBF9-454C-982E-D4F5A31D2315}" srcOrd="0" destOrd="0" presId="urn:microsoft.com/office/officeart/2005/8/layout/default"/>
    <dgm:cxn modelId="{ED413751-121C-B544-8A85-3133B5867BE3}" type="presOf" srcId="{B87A18BC-1EA5-4C7D-B264-D8FB16A43142}" destId="{45F38F75-A102-284C-B686-6805D089C505}" srcOrd="0" destOrd="0" presId="urn:microsoft.com/office/officeart/2005/8/layout/default"/>
    <dgm:cxn modelId="{1CD51A59-E8FD-FB48-9717-17733AF4A2E4}" type="presOf" srcId="{0DDE1A95-D6CE-4A5C-97C9-7E7EF5AB28B5}" destId="{5D0EC5FC-4843-5D4F-8D26-5CDD458FE2DD}" srcOrd="0" destOrd="0" presId="urn:microsoft.com/office/officeart/2005/8/layout/default"/>
    <dgm:cxn modelId="{74C0455A-8181-794E-AC3D-DF83E21E802B}" type="presOf" srcId="{ADF75054-3D1C-429E-80EB-541E0C916B57}" destId="{E53F7018-5DC3-7F47-93D5-21083D78B7A1}" srcOrd="0" destOrd="0" presId="urn:microsoft.com/office/officeart/2005/8/layout/default"/>
    <dgm:cxn modelId="{E898EE63-1E43-4B97-BB36-598621648997}" srcId="{0DDE1A95-D6CE-4A5C-97C9-7E7EF5AB28B5}" destId="{240A3520-14AF-49A7-9E7B-52367FA2D8B2}" srcOrd="9" destOrd="0" parTransId="{F98AE270-579D-4FF6-BF7B-51D21B4D16BE}" sibTransId="{F6CBDA6B-F8D3-4905-8D37-A0567F3F61B5}"/>
    <dgm:cxn modelId="{22AB8D67-7DFA-45D8-95C1-6A43D03A5040}" srcId="{0DDE1A95-D6CE-4A5C-97C9-7E7EF5AB28B5}" destId="{D89FB4BA-BAF0-43B6-96C9-BA6A73FB5641}" srcOrd="3" destOrd="0" parTransId="{CDFCA1D1-8A59-42F4-AE19-5227A9359EF7}" sibTransId="{107891E9-FEBB-43C0-8E78-85B126B70CC5}"/>
    <dgm:cxn modelId="{458F7C95-79A5-F847-BFBC-9724B29D38A6}" type="presOf" srcId="{D89FB4BA-BAF0-43B6-96C9-BA6A73FB5641}" destId="{1598F30B-3169-9F4E-BD18-391A204467CF}" srcOrd="0" destOrd="0" presId="urn:microsoft.com/office/officeart/2005/8/layout/default"/>
    <dgm:cxn modelId="{394AE398-210F-7246-A658-50F0380695B1}" type="presOf" srcId="{109799BF-E8ED-464D-AA27-171EE0474443}" destId="{944C0304-B3C5-7F47-BC62-3FEB6B293E01}" srcOrd="0" destOrd="0" presId="urn:microsoft.com/office/officeart/2005/8/layout/default"/>
    <dgm:cxn modelId="{726AD19C-FC96-A242-A922-2AC5D0DA63F3}" type="presOf" srcId="{C304D056-0B79-4D5F-8925-F4DDA31F264B}" destId="{FA53650A-3ADA-DD49-B86B-89B6B8446DC5}" srcOrd="0" destOrd="0" presId="urn:microsoft.com/office/officeart/2005/8/layout/default"/>
    <dgm:cxn modelId="{87207AC3-55D4-4036-9C30-00369F542569}" srcId="{0DDE1A95-D6CE-4A5C-97C9-7E7EF5AB28B5}" destId="{1276ECD0-17D4-4389-9B9E-3194B73BF1DE}" srcOrd="7" destOrd="0" parTransId="{E2673EFE-56DC-45E8-8057-CC4D586EC29E}" sibTransId="{2789A19E-2A9E-4111-89D5-3221D09DCE31}"/>
    <dgm:cxn modelId="{BEE367C5-8936-4D38-9C22-7EA99A8F559F}" srcId="{0DDE1A95-D6CE-4A5C-97C9-7E7EF5AB28B5}" destId="{109799BF-E8ED-464D-AA27-171EE0474443}" srcOrd="5" destOrd="0" parTransId="{AF01D05C-7C12-47A9-8035-E59D2D93CB15}" sibTransId="{25FEB332-C711-4978-B645-242ADE14AC79}"/>
    <dgm:cxn modelId="{2348A2C7-20D7-4934-A67D-545C2E607D36}" srcId="{0DDE1A95-D6CE-4A5C-97C9-7E7EF5AB28B5}" destId="{25DE8649-EC8E-45C5-91ED-529BBC90D301}" srcOrd="1" destOrd="0" parTransId="{144429D4-DFFA-4806-81AE-E4521C846753}" sibTransId="{B0B197B5-3071-476D-80D3-7D918704D35C}"/>
    <dgm:cxn modelId="{5C11F5CF-840E-40BA-BCDA-CF9C6CE240D1}" srcId="{0DDE1A95-D6CE-4A5C-97C9-7E7EF5AB28B5}" destId="{7EE672C6-AFA2-4791-BF79-5B61658CED81}" srcOrd="6" destOrd="0" parTransId="{6CAADDEB-BC66-4877-AC77-A8E76151EF4E}" sibTransId="{FBDE02B1-7CBC-4356-B697-ECC2D06E6D38}"/>
    <dgm:cxn modelId="{17D383D2-8F44-4585-B708-FDF90E23E269}" srcId="{0DDE1A95-D6CE-4A5C-97C9-7E7EF5AB28B5}" destId="{ADF75054-3D1C-429E-80EB-541E0C916B57}" srcOrd="0" destOrd="0" parTransId="{1ED8DED6-913D-4458-8E6D-102269ABEFEC}" sibTransId="{12AD3DFA-1D28-48E7-8410-45C682E9E46D}"/>
    <dgm:cxn modelId="{EBBDFBE3-7E2E-4B7A-AA6B-3D1E6230CEDC}" srcId="{0DDE1A95-D6CE-4A5C-97C9-7E7EF5AB28B5}" destId="{EB572243-F93D-41D6-89E3-7934CC429717}" srcOrd="8" destOrd="0" parTransId="{CF6DE476-DE30-4C20-B0AB-EFD2FF36240E}" sibTransId="{9E30751E-D74C-479F-BF10-F85183CEE9B8}"/>
    <dgm:cxn modelId="{99A440EB-5ADD-4F54-AD92-AA684D8AEE30}" srcId="{0DDE1A95-D6CE-4A5C-97C9-7E7EF5AB28B5}" destId="{9AF62C85-F721-4739-9417-E88706A9C403}" srcOrd="4" destOrd="0" parTransId="{2D10D99C-F849-43AA-A2AA-D14F00BAB476}" sibTransId="{E0819B76-6318-42FA-AF01-30E13E46E512}"/>
    <dgm:cxn modelId="{8FFBA2F0-35BC-7445-99B2-8168165B9E03}" type="presOf" srcId="{1276ECD0-17D4-4389-9B9E-3194B73BF1DE}" destId="{B3539C80-637C-8F49-9101-C5CF1E6012ED}" srcOrd="0" destOrd="0" presId="urn:microsoft.com/office/officeart/2005/8/layout/default"/>
    <dgm:cxn modelId="{32A235F7-00B4-8945-A64F-F9344D56CA63}" type="presOf" srcId="{C73C9FF1-B257-4835-9A3B-BBF89A4EC851}" destId="{0F90E331-BD23-3D4E-9A03-E63943BE649A}" srcOrd="0" destOrd="0" presId="urn:microsoft.com/office/officeart/2005/8/layout/default"/>
    <dgm:cxn modelId="{F731CDF8-2B8F-4F5B-94D9-6AE63CD7B710}" srcId="{0DDE1A95-D6CE-4A5C-97C9-7E7EF5AB28B5}" destId="{C304D056-0B79-4D5F-8925-F4DDA31F264B}" srcOrd="11" destOrd="0" parTransId="{651020FE-1906-4808-B625-8CB0A966C6AC}" sibTransId="{56D2D256-033E-468F-8087-B91C1780E707}"/>
    <dgm:cxn modelId="{141A40FD-67BC-4F7F-852B-E00189FD592E}" srcId="{0DDE1A95-D6CE-4A5C-97C9-7E7EF5AB28B5}" destId="{C73C9FF1-B257-4835-9A3B-BBF89A4EC851}" srcOrd="2" destOrd="0" parTransId="{67A956D7-2741-401B-832E-7AC8A8E1CF3E}" sibTransId="{47C1712B-A8B5-4005-B1ED-D9B855AB5683}"/>
    <dgm:cxn modelId="{8A4DE542-A0A8-DC4E-8D10-95560C1FB015}" type="presParOf" srcId="{5D0EC5FC-4843-5D4F-8D26-5CDD458FE2DD}" destId="{E53F7018-5DC3-7F47-93D5-21083D78B7A1}" srcOrd="0" destOrd="0" presId="urn:microsoft.com/office/officeart/2005/8/layout/default"/>
    <dgm:cxn modelId="{6A3801D9-4C4E-1B4C-880A-8C6C20026AE1}" type="presParOf" srcId="{5D0EC5FC-4843-5D4F-8D26-5CDD458FE2DD}" destId="{55D7A906-B50D-0E48-903A-1A00B26EF41C}" srcOrd="1" destOrd="0" presId="urn:microsoft.com/office/officeart/2005/8/layout/default"/>
    <dgm:cxn modelId="{8866290A-EB0E-2948-B65E-9B958F193A2C}" type="presParOf" srcId="{5D0EC5FC-4843-5D4F-8D26-5CDD458FE2DD}" destId="{036C0B71-FACB-C840-A25B-EFAE9E226277}" srcOrd="2" destOrd="0" presId="urn:microsoft.com/office/officeart/2005/8/layout/default"/>
    <dgm:cxn modelId="{1CDE8C17-0EC1-2646-A851-7FCAD6B38ED3}" type="presParOf" srcId="{5D0EC5FC-4843-5D4F-8D26-5CDD458FE2DD}" destId="{9209E2FB-D9E2-9046-A214-20E55D2D4349}" srcOrd="3" destOrd="0" presId="urn:microsoft.com/office/officeart/2005/8/layout/default"/>
    <dgm:cxn modelId="{85D78B38-BAEA-A04F-BAA1-1D0B50D4F5E1}" type="presParOf" srcId="{5D0EC5FC-4843-5D4F-8D26-5CDD458FE2DD}" destId="{0F90E331-BD23-3D4E-9A03-E63943BE649A}" srcOrd="4" destOrd="0" presId="urn:microsoft.com/office/officeart/2005/8/layout/default"/>
    <dgm:cxn modelId="{7D653CA2-DB8A-0944-B73D-E956CFF5C9CB}" type="presParOf" srcId="{5D0EC5FC-4843-5D4F-8D26-5CDD458FE2DD}" destId="{804FA48C-9E0C-3846-B200-76984EF6A188}" srcOrd="5" destOrd="0" presId="urn:microsoft.com/office/officeart/2005/8/layout/default"/>
    <dgm:cxn modelId="{BF9A19D6-F250-174F-94DB-6ED49A0B49FC}" type="presParOf" srcId="{5D0EC5FC-4843-5D4F-8D26-5CDD458FE2DD}" destId="{1598F30B-3169-9F4E-BD18-391A204467CF}" srcOrd="6" destOrd="0" presId="urn:microsoft.com/office/officeart/2005/8/layout/default"/>
    <dgm:cxn modelId="{2402DB47-FBAA-7146-B693-1318870653EC}" type="presParOf" srcId="{5D0EC5FC-4843-5D4F-8D26-5CDD458FE2DD}" destId="{B27714D3-AEC9-3A49-8BB6-E1061835F56B}" srcOrd="7" destOrd="0" presId="urn:microsoft.com/office/officeart/2005/8/layout/default"/>
    <dgm:cxn modelId="{DB1CE7FC-E4ED-B045-B69B-69C9593DA7D5}" type="presParOf" srcId="{5D0EC5FC-4843-5D4F-8D26-5CDD458FE2DD}" destId="{0CCF3F8F-FBF9-454C-982E-D4F5A31D2315}" srcOrd="8" destOrd="0" presId="urn:microsoft.com/office/officeart/2005/8/layout/default"/>
    <dgm:cxn modelId="{BF423674-FF08-0D44-911B-89ECC7387A18}" type="presParOf" srcId="{5D0EC5FC-4843-5D4F-8D26-5CDD458FE2DD}" destId="{24A84951-EC99-4B41-8747-0D9E9A3D101C}" srcOrd="9" destOrd="0" presId="urn:microsoft.com/office/officeart/2005/8/layout/default"/>
    <dgm:cxn modelId="{ACDBEEB9-91F3-C345-BA7C-AD5DB767A776}" type="presParOf" srcId="{5D0EC5FC-4843-5D4F-8D26-5CDD458FE2DD}" destId="{944C0304-B3C5-7F47-BC62-3FEB6B293E01}" srcOrd="10" destOrd="0" presId="urn:microsoft.com/office/officeart/2005/8/layout/default"/>
    <dgm:cxn modelId="{AE517C15-5985-4941-A00A-B5B7BF999C66}" type="presParOf" srcId="{5D0EC5FC-4843-5D4F-8D26-5CDD458FE2DD}" destId="{2D8B1767-801A-2847-A4C5-5ABA2FC73822}" srcOrd="11" destOrd="0" presId="urn:microsoft.com/office/officeart/2005/8/layout/default"/>
    <dgm:cxn modelId="{68BF4382-8C91-F649-83CB-487593FABFCD}" type="presParOf" srcId="{5D0EC5FC-4843-5D4F-8D26-5CDD458FE2DD}" destId="{C16594C5-28BC-5F4B-98F4-419A7E22D94C}" srcOrd="12" destOrd="0" presId="urn:microsoft.com/office/officeart/2005/8/layout/default"/>
    <dgm:cxn modelId="{4EEB2176-0106-5E4A-B749-C2A0C7537C42}" type="presParOf" srcId="{5D0EC5FC-4843-5D4F-8D26-5CDD458FE2DD}" destId="{5AB89439-7972-0E4B-8DB7-6914A4FD048A}" srcOrd="13" destOrd="0" presId="urn:microsoft.com/office/officeart/2005/8/layout/default"/>
    <dgm:cxn modelId="{B40E0748-C591-6D40-93BA-70DF065D7D72}" type="presParOf" srcId="{5D0EC5FC-4843-5D4F-8D26-5CDD458FE2DD}" destId="{B3539C80-637C-8F49-9101-C5CF1E6012ED}" srcOrd="14" destOrd="0" presId="urn:microsoft.com/office/officeart/2005/8/layout/default"/>
    <dgm:cxn modelId="{E7932314-6B19-DC47-B9AA-62A996FD14C8}" type="presParOf" srcId="{5D0EC5FC-4843-5D4F-8D26-5CDD458FE2DD}" destId="{2D023949-EE8D-2446-A4C1-6EEE025B53F5}" srcOrd="15" destOrd="0" presId="urn:microsoft.com/office/officeart/2005/8/layout/default"/>
    <dgm:cxn modelId="{25C40073-3858-1448-B571-9B5E9A9AABCA}" type="presParOf" srcId="{5D0EC5FC-4843-5D4F-8D26-5CDD458FE2DD}" destId="{22C2EF6F-4E5C-654A-B308-DB886AC7A5C5}" srcOrd="16" destOrd="0" presId="urn:microsoft.com/office/officeart/2005/8/layout/default"/>
    <dgm:cxn modelId="{0DD4F591-FB5B-D44A-B681-ECD547EB2580}" type="presParOf" srcId="{5D0EC5FC-4843-5D4F-8D26-5CDD458FE2DD}" destId="{6E062F2D-06D1-7743-91DF-811DE9ADC66C}" srcOrd="17" destOrd="0" presId="urn:microsoft.com/office/officeart/2005/8/layout/default"/>
    <dgm:cxn modelId="{AAD2134C-2325-624C-9694-7283F81984F9}" type="presParOf" srcId="{5D0EC5FC-4843-5D4F-8D26-5CDD458FE2DD}" destId="{87093E52-D4BC-594F-8E2F-05A930DCBFE3}" srcOrd="18" destOrd="0" presId="urn:microsoft.com/office/officeart/2005/8/layout/default"/>
    <dgm:cxn modelId="{55EA5326-6C21-454C-BC01-54F94E33AB52}" type="presParOf" srcId="{5D0EC5FC-4843-5D4F-8D26-5CDD458FE2DD}" destId="{7D274D8D-E5A8-EA46-A6F0-59066F564248}" srcOrd="19" destOrd="0" presId="urn:microsoft.com/office/officeart/2005/8/layout/default"/>
    <dgm:cxn modelId="{FAE01BCA-EFD3-9C4A-BC15-7621B30F124E}" type="presParOf" srcId="{5D0EC5FC-4843-5D4F-8D26-5CDD458FE2DD}" destId="{45F38F75-A102-284C-B686-6805D089C505}" srcOrd="20" destOrd="0" presId="urn:microsoft.com/office/officeart/2005/8/layout/default"/>
    <dgm:cxn modelId="{82AC6C15-7D41-7A4E-B1C7-9224483725D7}" type="presParOf" srcId="{5D0EC5FC-4843-5D4F-8D26-5CDD458FE2DD}" destId="{FB92CA29-30F1-B64F-A7F4-8131886D7EEF}" srcOrd="21" destOrd="0" presId="urn:microsoft.com/office/officeart/2005/8/layout/default"/>
    <dgm:cxn modelId="{9FB76C09-25FB-2A4F-896A-C496A40EBFC7}" type="presParOf" srcId="{5D0EC5FC-4843-5D4F-8D26-5CDD458FE2DD}" destId="{FA53650A-3ADA-DD49-B86B-89B6B8446DC5}" srcOrd="2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C98E4A-65DE-754F-9114-596C304731B5}">
      <dsp:nvSpPr>
        <dsp:cNvPr id="0" name=""/>
        <dsp:cNvSpPr/>
      </dsp:nvSpPr>
      <dsp:spPr>
        <a:xfrm>
          <a:off x="652600" y="2549"/>
          <a:ext cx="2409864" cy="144591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b="0" i="0" kern="1200" noProof="0" dirty="0">
              <a:latin typeface="Opinion Pro" panose="02010000030000000004" pitchFamily="2" charset="0"/>
            </a:rPr>
            <a:t>иерархическую структуру системы управления</a:t>
          </a:r>
        </a:p>
      </dsp:txBody>
      <dsp:txXfrm>
        <a:off x="652600" y="2549"/>
        <a:ext cx="2409864" cy="1445918"/>
      </dsp:txXfrm>
    </dsp:sp>
    <dsp:sp modelId="{A24B1FE0-1998-7C45-9F0E-C6E473F8D7EC}">
      <dsp:nvSpPr>
        <dsp:cNvPr id="0" name=""/>
        <dsp:cNvSpPr/>
      </dsp:nvSpPr>
      <dsp:spPr>
        <a:xfrm>
          <a:off x="3303451" y="0"/>
          <a:ext cx="2409864" cy="1445918"/>
        </a:xfrm>
        <a:prstGeom prst="rect">
          <a:avLst/>
        </a:prstGeom>
        <a:solidFill>
          <a:schemeClr val="accent2">
            <a:hueOff val="-151210"/>
            <a:satOff val="-384"/>
            <a:lumOff val="-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b="0" i="0" kern="1200" dirty="0">
              <a:latin typeface="Opinion Pro" panose="02010000030000000004" pitchFamily="2" charset="0"/>
            </a:rPr>
            <a:t>модульность всех элементов системы и высокую степень унификации</a:t>
          </a:r>
          <a:endParaRPr lang="en-US" sz="1500" b="0" i="0" kern="1200" dirty="0">
            <a:latin typeface="Opinion Pro" panose="02010000030000000004" pitchFamily="2" charset="0"/>
          </a:endParaRPr>
        </a:p>
      </dsp:txBody>
      <dsp:txXfrm>
        <a:off x="3303451" y="0"/>
        <a:ext cx="2409864" cy="1445918"/>
      </dsp:txXfrm>
    </dsp:sp>
    <dsp:sp modelId="{852C7301-870D-BA4A-AD74-6AE009609333}">
      <dsp:nvSpPr>
        <dsp:cNvPr id="0" name=""/>
        <dsp:cNvSpPr/>
      </dsp:nvSpPr>
      <dsp:spPr>
        <a:xfrm>
          <a:off x="5954301" y="2549"/>
          <a:ext cx="2409864" cy="1445918"/>
        </a:xfrm>
        <a:prstGeom prst="rect">
          <a:avLst/>
        </a:prstGeom>
        <a:solidFill>
          <a:schemeClr val="accent2">
            <a:hueOff val="-302419"/>
            <a:satOff val="-768"/>
            <a:lumOff val="-1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b="0" i="0" kern="1200" dirty="0">
              <a:latin typeface="Opinion Pro" panose="02010000030000000004" pitchFamily="2" charset="0"/>
            </a:rPr>
            <a:t>использование высокоточных механических передач в механической подсистеме </a:t>
          </a:r>
          <a:endParaRPr lang="en-US" sz="1500" b="0" i="0" kern="1200" dirty="0">
            <a:latin typeface="Opinion Pro" panose="02010000030000000004" pitchFamily="2" charset="0"/>
          </a:endParaRPr>
        </a:p>
      </dsp:txBody>
      <dsp:txXfrm>
        <a:off x="5954301" y="2549"/>
        <a:ext cx="2409864" cy="1445918"/>
      </dsp:txXfrm>
    </dsp:sp>
    <dsp:sp modelId="{A44991D3-8BB5-FD47-8483-5D9E56942CA4}">
      <dsp:nvSpPr>
        <dsp:cNvPr id="0" name=""/>
        <dsp:cNvSpPr/>
      </dsp:nvSpPr>
      <dsp:spPr>
        <a:xfrm>
          <a:off x="8605152" y="2549"/>
          <a:ext cx="2409864" cy="1445918"/>
        </a:xfrm>
        <a:prstGeom prst="rect">
          <a:avLst/>
        </a:prstGeom>
        <a:solidFill>
          <a:schemeClr val="accent2">
            <a:hueOff val="-453629"/>
            <a:satOff val="-1152"/>
            <a:lumOff val="-158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b="0" i="0" kern="1200" dirty="0">
              <a:latin typeface="Opinion Pro" panose="02010000030000000004" pitchFamily="2" charset="0"/>
            </a:rPr>
            <a:t>применение разнообразных видов преобразователей энергии</a:t>
          </a:r>
          <a:endParaRPr lang="en-US" sz="1500" b="0" i="0" kern="1200" dirty="0">
            <a:latin typeface="Opinion Pro" panose="02010000030000000004" pitchFamily="2" charset="0"/>
          </a:endParaRPr>
        </a:p>
      </dsp:txBody>
      <dsp:txXfrm>
        <a:off x="8605152" y="2549"/>
        <a:ext cx="2409864" cy="1445918"/>
      </dsp:txXfrm>
    </dsp:sp>
    <dsp:sp modelId="{88CF50AC-3263-7649-92A2-D9C59EB5C490}">
      <dsp:nvSpPr>
        <dsp:cNvPr id="0" name=""/>
        <dsp:cNvSpPr/>
      </dsp:nvSpPr>
      <dsp:spPr>
        <a:xfrm>
          <a:off x="652600" y="1689454"/>
          <a:ext cx="2409864" cy="1445918"/>
        </a:xfrm>
        <a:prstGeom prst="rect">
          <a:avLst/>
        </a:prstGeom>
        <a:solidFill>
          <a:schemeClr val="accent2">
            <a:hueOff val="-604838"/>
            <a:satOff val="-1536"/>
            <a:lumOff val="-211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b="0" i="0" kern="1200" dirty="0">
              <a:latin typeface="Opinion Pro" panose="02010000030000000004" pitchFamily="2" charset="0"/>
            </a:rPr>
            <a:t>использование новых материалов с повышенными механическими характеристиками</a:t>
          </a:r>
          <a:endParaRPr lang="en-US" sz="1500" b="0" i="0" kern="1200" dirty="0">
            <a:latin typeface="Opinion Pro" panose="02010000030000000004" pitchFamily="2" charset="0"/>
          </a:endParaRPr>
        </a:p>
      </dsp:txBody>
      <dsp:txXfrm>
        <a:off x="652600" y="1689454"/>
        <a:ext cx="2409864" cy="1445918"/>
      </dsp:txXfrm>
    </dsp:sp>
    <dsp:sp modelId="{76FD9FEA-E974-4A4E-A41F-94869FFCFA3C}">
      <dsp:nvSpPr>
        <dsp:cNvPr id="0" name=""/>
        <dsp:cNvSpPr/>
      </dsp:nvSpPr>
      <dsp:spPr>
        <a:xfrm>
          <a:off x="3303451" y="1689454"/>
          <a:ext cx="2409864" cy="1445918"/>
        </a:xfrm>
        <a:prstGeom prst="rect">
          <a:avLst/>
        </a:prstGeom>
        <a:solidFill>
          <a:schemeClr val="accent2">
            <a:hueOff val="-756048"/>
            <a:satOff val="-1920"/>
            <a:lumOff val="-264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b="0" i="0" kern="1200" dirty="0">
              <a:latin typeface="Opinion Pro" panose="02010000030000000004" pitchFamily="2" charset="0"/>
            </a:rPr>
            <a:t>превышение необходимого числа степеней подвижности в системе</a:t>
          </a:r>
          <a:endParaRPr lang="en-US" sz="1500" b="0" i="0" kern="1200" dirty="0">
            <a:latin typeface="Opinion Pro" panose="02010000030000000004" pitchFamily="2" charset="0"/>
          </a:endParaRPr>
        </a:p>
      </dsp:txBody>
      <dsp:txXfrm>
        <a:off x="3303451" y="1689454"/>
        <a:ext cx="2409864" cy="1445918"/>
      </dsp:txXfrm>
    </dsp:sp>
    <dsp:sp modelId="{53A292A8-6C5A-F44E-9474-7DD0F55C7B3C}">
      <dsp:nvSpPr>
        <dsp:cNvPr id="0" name=""/>
        <dsp:cNvSpPr/>
      </dsp:nvSpPr>
      <dsp:spPr>
        <a:xfrm>
          <a:off x="5954301" y="1689454"/>
          <a:ext cx="2409864" cy="1445918"/>
        </a:xfrm>
        <a:prstGeom prst="rect">
          <a:avLst/>
        </a:prstGeom>
        <a:solidFill>
          <a:schemeClr val="accent2">
            <a:hueOff val="-907257"/>
            <a:satOff val="-2303"/>
            <a:lumOff val="-3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b="0" i="0" kern="1200" dirty="0">
              <a:latin typeface="Opinion Pro" panose="02010000030000000004" pitchFamily="2" charset="0"/>
            </a:rPr>
            <a:t>использование электронных миниатюрных компонентов со сверхплотным монтажом</a:t>
          </a:r>
          <a:endParaRPr lang="en-US" sz="1500" b="0" i="0" kern="1200" dirty="0">
            <a:latin typeface="Opinion Pro" panose="02010000030000000004" pitchFamily="2" charset="0"/>
          </a:endParaRPr>
        </a:p>
      </dsp:txBody>
      <dsp:txXfrm>
        <a:off x="5954301" y="1689454"/>
        <a:ext cx="2409864" cy="1445918"/>
      </dsp:txXfrm>
    </dsp:sp>
    <dsp:sp modelId="{13971BD9-1254-4945-AE03-DFFE30EE9462}">
      <dsp:nvSpPr>
        <dsp:cNvPr id="0" name=""/>
        <dsp:cNvSpPr/>
      </dsp:nvSpPr>
      <dsp:spPr>
        <a:xfrm>
          <a:off x="8605152" y="1689454"/>
          <a:ext cx="2409864" cy="1445918"/>
        </a:xfrm>
        <a:prstGeom prst="rect">
          <a:avLst/>
        </a:prstGeom>
        <a:solidFill>
          <a:schemeClr val="accent2">
            <a:hueOff val="-1058466"/>
            <a:satOff val="-2687"/>
            <a:lumOff val="-3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b="0" i="0" kern="1200" dirty="0">
              <a:latin typeface="Opinion Pro" panose="02010000030000000004" pitchFamily="2" charset="0"/>
            </a:rPr>
            <a:t>наличие высокоинформативного человеко-машиного интерфейса</a:t>
          </a:r>
          <a:endParaRPr lang="en-US" sz="1500" b="0" i="0" kern="1200" dirty="0">
            <a:latin typeface="Opinion Pro" panose="02010000030000000004" pitchFamily="2" charset="0"/>
          </a:endParaRPr>
        </a:p>
      </dsp:txBody>
      <dsp:txXfrm>
        <a:off x="8605152" y="1689454"/>
        <a:ext cx="2409864" cy="1445918"/>
      </dsp:txXfrm>
    </dsp:sp>
    <dsp:sp modelId="{4582EEF3-9CD6-CC47-B01F-5631B1FDD499}">
      <dsp:nvSpPr>
        <dsp:cNvPr id="0" name=""/>
        <dsp:cNvSpPr/>
      </dsp:nvSpPr>
      <dsp:spPr>
        <a:xfrm>
          <a:off x="1953927" y="3366527"/>
          <a:ext cx="2409864" cy="1445918"/>
        </a:xfrm>
        <a:prstGeom prst="rect">
          <a:avLst/>
        </a:prstGeom>
        <a:solidFill>
          <a:schemeClr val="accent2">
            <a:hueOff val="-1209676"/>
            <a:satOff val="-3071"/>
            <a:lumOff val="-423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b="0" i="0" kern="1200" dirty="0">
              <a:latin typeface="Opinion Pro" panose="02010000030000000004" pitchFamily="2" charset="0"/>
            </a:rPr>
            <a:t>возможное использование бионических принципов построения системы</a:t>
          </a:r>
          <a:endParaRPr lang="en-US" sz="1500" b="0" i="0" kern="1200" dirty="0">
            <a:latin typeface="Opinion Pro" panose="02010000030000000004" pitchFamily="2" charset="0"/>
          </a:endParaRPr>
        </a:p>
      </dsp:txBody>
      <dsp:txXfrm>
        <a:off x="1953927" y="3366527"/>
        <a:ext cx="2409864" cy="1445918"/>
      </dsp:txXfrm>
    </dsp:sp>
    <dsp:sp modelId="{D3874D99-3761-1642-8BC6-4B663EA2EC03}">
      <dsp:nvSpPr>
        <dsp:cNvPr id="0" name=""/>
        <dsp:cNvSpPr/>
      </dsp:nvSpPr>
      <dsp:spPr>
        <a:xfrm>
          <a:off x="4604777" y="3368219"/>
          <a:ext cx="2452085" cy="1445918"/>
        </a:xfrm>
        <a:prstGeom prst="rect">
          <a:avLst/>
        </a:prstGeom>
        <a:solidFill>
          <a:schemeClr val="accent2">
            <a:hueOff val="-1360886"/>
            <a:satOff val="-3455"/>
            <a:lumOff val="-4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b="0" i="0" kern="1200" dirty="0">
              <a:latin typeface="Opinion Pro" panose="02010000030000000004" pitchFamily="2" charset="0"/>
            </a:rPr>
            <a:t>интеграция подсистем</a:t>
          </a:r>
          <a:endParaRPr lang="en-US" sz="1500" b="0" i="0" kern="1200" dirty="0">
            <a:latin typeface="Opinion Pro" panose="02010000030000000004" pitchFamily="2" charset="0"/>
          </a:endParaRPr>
        </a:p>
      </dsp:txBody>
      <dsp:txXfrm>
        <a:off x="4604777" y="3368219"/>
        <a:ext cx="2452085" cy="1445918"/>
      </dsp:txXfrm>
    </dsp:sp>
    <dsp:sp modelId="{232AEA44-B1FC-734F-B7E9-C2124FE203A6}">
      <dsp:nvSpPr>
        <dsp:cNvPr id="0" name=""/>
        <dsp:cNvSpPr/>
      </dsp:nvSpPr>
      <dsp:spPr>
        <a:xfrm>
          <a:off x="7308741" y="3372903"/>
          <a:ext cx="2415840" cy="1441407"/>
        </a:xfrm>
        <a:prstGeom prst="rect">
          <a:avLst/>
        </a:prstGeom>
        <a:solidFill>
          <a:schemeClr val="accent2">
            <a:hueOff val="-1512095"/>
            <a:satOff val="-3839"/>
            <a:lumOff val="-529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500" b="0" i="0" kern="1200" dirty="0">
              <a:latin typeface="Opinion Pro" panose="02010000030000000004" pitchFamily="2" charset="0"/>
            </a:rPr>
            <a:t>укороченные кинематические цепи подсистем</a:t>
          </a:r>
          <a:endParaRPr lang="en-US" sz="1500" b="0" i="0" kern="1200" dirty="0">
            <a:latin typeface="Opinion Pro" panose="02010000030000000004" pitchFamily="2" charset="0"/>
          </a:endParaRPr>
        </a:p>
      </dsp:txBody>
      <dsp:txXfrm>
        <a:off x="7308741" y="3372903"/>
        <a:ext cx="2415840" cy="14414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3F7018-5DC3-7F47-93D5-21083D78B7A1}">
      <dsp:nvSpPr>
        <dsp:cNvPr id="0" name=""/>
        <dsp:cNvSpPr/>
      </dsp:nvSpPr>
      <dsp:spPr>
        <a:xfrm>
          <a:off x="813265" y="615"/>
          <a:ext cx="2446468" cy="146788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>
              <a:latin typeface="Opinion Pro Lt" panose="02010000030000000004" pitchFamily="2" charset="0"/>
            </a:rPr>
            <a:t>Повышение доли функций системы, приходящихся на систему управления, и уменьшение доли функций, приходящихся на механическую подсистему</a:t>
          </a:r>
          <a:endParaRPr lang="en-US" sz="1400" kern="1200" dirty="0">
            <a:latin typeface="Opinion Pro Lt" panose="02010000030000000004" pitchFamily="2" charset="0"/>
          </a:endParaRPr>
        </a:p>
      </dsp:txBody>
      <dsp:txXfrm>
        <a:off x="813265" y="615"/>
        <a:ext cx="2446468" cy="1467881"/>
      </dsp:txXfrm>
    </dsp:sp>
    <dsp:sp modelId="{036C0B71-FACB-C840-A25B-EFAE9E226277}">
      <dsp:nvSpPr>
        <dsp:cNvPr id="0" name=""/>
        <dsp:cNvSpPr/>
      </dsp:nvSpPr>
      <dsp:spPr>
        <a:xfrm>
          <a:off x="3504381" y="615"/>
          <a:ext cx="2446468" cy="1467881"/>
        </a:xfrm>
        <a:prstGeom prst="rect">
          <a:avLst/>
        </a:prstGeom>
        <a:solidFill>
          <a:schemeClr val="accent5">
            <a:hueOff val="-135457"/>
            <a:satOff val="362"/>
            <a:lumOff val="-1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>
              <a:latin typeface="Opinion Pro Lt" panose="02010000030000000004" pitchFamily="2" charset="0"/>
            </a:rPr>
            <a:t>Увеличение количества функций, выполняемых системой</a:t>
          </a:r>
          <a:endParaRPr lang="en-US" sz="1400" kern="1200" dirty="0">
            <a:latin typeface="Opinion Pro Lt" panose="02010000030000000004" pitchFamily="2" charset="0"/>
          </a:endParaRPr>
        </a:p>
      </dsp:txBody>
      <dsp:txXfrm>
        <a:off x="3504381" y="615"/>
        <a:ext cx="2446468" cy="1467881"/>
      </dsp:txXfrm>
    </dsp:sp>
    <dsp:sp modelId="{0F90E331-BD23-3D4E-9A03-E63943BE649A}">
      <dsp:nvSpPr>
        <dsp:cNvPr id="0" name=""/>
        <dsp:cNvSpPr/>
      </dsp:nvSpPr>
      <dsp:spPr>
        <a:xfrm>
          <a:off x="6195496" y="615"/>
          <a:ext cx="2446468" cy="1467881"/>
        </a:xfrm>
        <a:prstGeom prst="rect">
          <a:avLst/>
        </a:prstGeom>
        <a:solidFill>
          <a:schemeClr val="accent5">
            <a:hueOff val="-270914"/>
            <a:satOff val="723"/>
            <a:lumOff val="-2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>
              <a:latin typeface="Opinion Pro Lt" panose="02010000030000000004" pitchFamily="2" charset="0"/>
            </a:rPr>
            <a:t>Автоматизация переналадки системы</a:t>
          </a:r>
          <a:endParaRPr lang="en-US" sz="1400" kern="1200" dirty="0">
            <a:latin typeface="Opinion Pro Lt" panose="02010000030000000004" pitchFamily="2" charset="0"/>
          </a:endParaRPr>
        </a:p>
      </dsp:txBody>
      <dsp:txXfrm>
        <a:off x="6195496" y="615"/>
        <a:ext cx="2446468" cy="1467881"/>
      </dsp:txXfrm>
    </dsp:sp>
    <dsp:sp modelId="{1598F30B-3169-9F4E-BD18-391A204467CF}">
      <dsp:nvSpPr>
        <dsp:cNvPr id="0" name=""/>
        <dsp:cNvSpPr/>
      </dsp:nvSpPr>
      <dsp:spPr>
        <a:xfrm>
          <a:off x="8886612" y="615"/>
          <a:ext cx="2446468" cy="1467881"/>
        </a:xfrm>
        <a:prstGeom prst="rect">
          <a:avLst/>
        </a:prstGeom>
        <a:solidFill>
          <a:schemeClr val="accent5">
            <a:hueOff val="-406372"/>
            <a:satOff val="1085"/>
            <a:lumOff val="-4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>
              <a:latin typeface="Opinion Pro Lt" panose="02010000030000000004" pitchFamily="2" charset="0"/>
            </a:rPr>
            <a:t>Повышение надежности системы</a:t>
          </a:r>
          <a:endParaRPr lang="en-US" sz="1400" kern="1200" dirty="0">
            <a:latin typeface="Opinion Pro Lt" panose="02010000030000000004" pitchFamily="2" charset="0"/>
          </a:endParaRPr>
        </a:p>
      </dsp:txBody>
      <dsp:txXfrm>
        <a:off x="8886612" y="615"/>
        <a:ext cx="2446468" cy="1467881"/>
      </dsp:txXfrm>
    </dsp:sp>
    <dsp:sp modelId="{0CCF3F8F-FBF9-454C-982E-D4F5A31D2315}">
      <dsp:nvSpPr>
        <dsp:cNvPr id="0" name=""/>
        <dsp:cNvSpPr/>
      </dsp:nvSpPr>
      <dsp:spPr>
        <a:xfrm>
          <a:off x="813265" y="1713143"/>
          <a:ext cx="2446468" cy="1467881"/>
        </a:xfrm>
        <a:prstGeom prst="rect">
          <a:avLst/>
        </a:prstGeom>
        <a:solidFill>
          <a:schemeClr val="accent5">
            <a:hueOff val="-541829"/>
            <a:satOff val="1447"/>
            <a:lumOff val="-5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>
              <a:latin typeface="Opinion Pro Lt" panose="02010000030000000004" pitchFamily="2" charset="0"/>
            </a:rPr>
            <a:t>Автоматизация технической диагностики и мониторинг всех подсистем во время работы </a:t>
          </a:r>
          <a:endParaRPr lang="en-US" sz="1400" kern="1200" dirty="0">
            <a:latin typeface="Opinion Pro Lt" panose="02010000030000000004" pitchFamily="2" charset="0"/>
          </a:endParaRPr>
        </a:p>
      </dsp:txBody>
      <dsp:txXfrm>
        <a:off x="813265" y="1713143"/>
        <a:ext cx="2446468" cy="1467881"/>
      </dsp:txXfrm>
    </dsp:sp>
    <dsp:sp modelId="{944C0304-B3C5-7F47-BC62-3FEB6B293E01}">
      <dsp:nvSpPr>
        <dsp:cNvPr id="0" name=""/>
        <dsp:cNvSpPr/>
      </dsp:nvSpPr>
      <dsp:spPr>
        <a:xfrm>
          <a:off x="3504381" y="1713143"/>
          <a:ext cx="2446468" cy="1467881"/>
        </a:xfrm>
        <a:prstGeom prst="rect">
          <a:avLst/>
        </a:prstGeom>
        <a:solidFill>
          <a:schemeClr val="accent5">
            <a:hueOff val="-677286"/>
            <a:satOff val="1809"/>
            <a:lumOff val="-71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>
              <a:latin typeface="Opinion Pro Lt" panose="02010000030000000004" pitchFamily="2" charset="0"/>
            </a:rPr>
            <a:t>Повышение интеллектуальности программного обеспечения, внедрение искусственного интеллекта</a:t>
          </a:r>
          <a:endParaRPr lang="en-US" sz="1400" kern="1200" dirty="0">
            <a:latin typeface="Opinion Pro Lt" panose="02010000030000000004" pitchFamily="2" charset="0"/>
          </a:endParaRPr>
        </a:p>
      </dsp:txBody>
      <dsp:txXfrm>
        <a:off x="3504381" y="1713143"/>
        <a:ext cx="2446468" cy="1467881"/>
      </dsp:txXfrm>
    </dsp:sp>
    <dsp:sp modelId="{C16594C5-28BC-5F4B-98F4-419A7E22D94C}">
      <dsp:nvSpPr>
        <dsp:cNvPr id="0" name=""/>
        <dsp:cNvSpPr/>
      </dsp:nvSpPr>
      <dsp:spPr>
        <a:xfrm>
          <a:off x="6195496" y="1713143"/>
          <a:ext cx="2446468" cy="1467881"/>
        </a:xfrm>
        <a:prstGeom prst="rect">
          <a:avLst/>
        </a:prstGeom>
        <a:solidFill>
          <a:schemeClr val="accent5">
            <a:hueOff val="-812743"/>
            <a:satOff val="2170"/>
            <a:lumOff val="-8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>
              <a:latin typeface="Opinion Pro Lt" panose="02010000030000000004" pitchFamily="2" charset="0"/>
            </a:rPr>
            <a:t>Относительно низкая стоимость из-за высокой степени интеграции, унификации и стандартизации всех компонентов мехатронных систем </a:t>
          </a:r>
          <a:endParaRPr lang="en-US" sz="1400" kern="1200" dirty="0">
            <a:latin typeface="Opinion Pro Lt" panose="02010000030000000004" pitchFamily="2" charset="0"/>
          </a:endParaRPr>
        </a:p>
      </dsp:txBody>
      <dsp:txXfrm>
        <a:off x="6195496" y="1713143"/>
        <a:ext cx="2446468" cy="1467881"/>
      </dsp:txXfrm>
    </dsp:sp>
    <dsp:sp modelId="{B3539C80-637C-8F49-9101-C5CF1E6012ED}">
      <dsp:nvSpPr>
        <dsp:cNvPr id="0" name=""/>
        <dsp:cNvSpPr/>
      </dsp:nvSpPr>
      <dsp:spPr>
        <a:xfrm>
          <a:off x="8886612" y="1713143"/>
          <a:ext cx="2446468" cy="1467881"/>
        </a:xfrm>
        <a:prstGeom prst="rect">
          <a:avLst/>
        </a:prstGeom>
        <a:solidFill>
          <a:schemeClr val="accent5">
            <a:hueOff val="-948201"/>
            <a:satOff val="2532"/>
            <a:lumOff val="-9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>
              <a:latin typeface="Opinion Pro Lt" panose="02010000030000000004" pitchFamily="2" charset="0"/>
            </a:rPr>
            <a:t>Высокое качество исполнения сложных и точных движений вследствие применения методов адаптивного и интеллектуального управления </a:t>
          </a:r>
          <a:endParaRPr lang="en-US" sz="1400" kern="1200" dirty="0">
            <a:latin typeface="Opinion Pro Lt" panose="02010000030000000004" pitchFamily="2" charset="0"/>
          </a:endParaRPr>
        </a:p>
      </dsp:txBody>
      <dsp:txXfrm>
        <a:off x="8886612" y="1713143"/>
        <a:ext cx="2446468" cy="1467881"/>
      </dsp:txXfrm>
    </dsp:sp>
    <dsp:sp modelId="{22C2EF6F-4E5C-654A-B308-DB886AC7A5C5}">
      <dsp:nvSpPr>
        <dsp:cNvPr id="0" name=""/>
        <dsp:cNvSpPr/>
      </dsp:nvSpPr>
      <dsp:spPr>
        <a:xfrm>
          <a:off x="813265" y="3425672"/>
          <a:ext cx="2446468" cy="1467881"/>
        </a:xfrm>
        <a:prstGeom prst="rect">
          <a:avLst/>
        </a:prstGeom>
        <a:solidFill>
          <a:schemeClr val="accent5">
            <a:hueOff val="-1083658"/>
            <a:satOff val="2894"/>
            <a:lumOff val="-11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>
              <a:latin typeface="Opinion Pro Lt" panose="02010000030000000004" pitchFamily="2" charset="0"/>
            </a:rPr>
            <a:t>Высокая помехозащищенность за счет модульности подсистем</a:t>
          </a:r>
          <a:endParaRPr lang="en-US" sz="1400" kern="1200" dirty="0">
            <a:latin typeface="Opinion Pro Lt" panose="02010000030000000004" pitchFamily="2" charset="0"/>
          </a:endParaRPr>
        </a:p>
      </dsp:txBody>
      <dsp:txXfrm>
        <a:off x="813265" y="3425672"/>
        <a:ext cx="2446468" cy="1467881"/>
      </dsp:txXfrm>
    </dsp:sp>
    <dsp:sp modelId="{87093E52-D4BC-594F-8E2F-05A930DCBFE3}">
      <dsp:nvSpPr>
        <dsp:cNvPr id="0" name=""/>
        <dsp:cNvSpPr/>
      </dsp:nvSpPr>
      <dsp:spPr>
        <a:xfrm>
          <a:off x="3504381" y="3425672"/>
          <a:ext cx="2446468" cy="1467881"/>
        </a:xfrm>
        <a:prstGeom prst="rect">
          <a:avLst/>
        </a:prstGeom>
        <a:solidFill>
          <a:schemeClr val="accent5">
            <a:hueOff val="-1219115"/>
            <a:satOff val="3256"/>
            <a:lumOff val="-12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>
              <a:latin typeface="Opinion Pro Lt" panose="02010000030000000004" pitchFamily="2" charset="0"/>
            </a:rPr>
            <a:t>Компактность мехатронных модулей</a:t>
          </a:r>
          <a:endParaRPr lang="en-US" sz="1400" kern="1200" dirty="0">
            <a:latin typeface="Opinion Pro Lt" panose="02010000030000000004" pitchFamily="2" charset="0"/>
          </a:endParaRPr>
        </a:p>
      </dsp:txBody>
      <dsp:txXfrm>
        <a:off x="3504381" y="3425672"/>
        <a:ext cx="2446468" cy="1467881"/>
      </dsp:txXfrm>
    </dsp:sp>
    <dsp:sp modelId="{45F38F75-A102-284C-B686-6805D089C505}">
      <dsp:nvSpPr>
        <dsp:cNvPr id="0" name=""/>
        <dsp:cNvSpPr/>
      </dsp:nvSpPr>
      <dsp:spPr>
        <a:xfrm>
          <a:off x="6195496" y="3425672"/>
          <a:ext cx="2446468" cy="1467881"/>
        </a:xfrm>
        <a:prstGeom prst="rect">
          <a:avLst/>
        </a:prstGeom>
        <a:solidFill>
          <a:schemeClr val="accent5">
            <a:hueOff val="-1354572"/>
            <a:satOff val="3617"/>
            <a:lumOff val="-142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>
              <a:latin typeface="Opinion Pro Lt" panose="02010000030000000004" pitchFamily="2" charset="0"/>
            </a:rPr>
            <a:t>Повышение удельной мощности и улучшение динамических характеристик машин</a:t>
          </a:r>
          <a:endParaRPr lang="en-US" sz="1400" kern="1200" dirty="0">
            <a:latin typeface="Opinion Pro Lt" panose="02010000030000000004" pitchFamily="2" charset="0"/>
          </a:endParaRPr>
        </a:p>
      </dsp:txBody>
      <dsp:txXfrm>
        <a:off x="6195496" y="3425672"/>
        <a:ext cx="2446468" cy="1467881"/>
      </dsp:txXfrm>
    </dsp:sp>
    <dsp:sp modelId="{FA53650A-3ADA-DD49-B86B-89B6B8446DC5}">
      <dsp:nvSpPr>
        <dsp:cNvPr id="0" name=""/>
        <dsp:cNvSpPr/>
      </dsp:nvSpPr>
      <dsp:spPr>
        <a:xfrm>
          <a:off x="8886612" y="3425672"/>
          <a:ext cx="2446468" cy="1467881"/>
        </a:xfrm>
        <a:prstGeom prst="rect">
          <a:avLst/>
        </a:prstGeom>
        <a:solidFill>
          <a:schemeClr val="accent5">
            <a:hueOff val="-1490029"/>
            <a:satOff val="3979"/>
            <a:lumOff val="-156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400" kern="1200" dirty="0">
              <a:latin typeface="Opinion Pro Lt" panose="02010000030000000004" pitchFamily="2" charset="0"/>
            </a:rPr>
            <a:t>Возможность быстрого комплектования мехатронных систем функциональными модулями</a:t>
          </a:r>
          <a:endParaRPr lang="en-US" sz="1400" kern="1200" dirty="0">
            <a:latin typeface="Opinion Pro Lt" panose="02010000030000000004" pitchFamily="2" charset="0"/>
          </a:endParaRPr>
        </a:p>
      </dsp:txBody>
      <dsp:txXfrm>
        <a:off x="8886612" y="3425672"/>
        <a:ext cx="2446468" cy="14678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g>
</file>

<file path=ppt/media/image13.jpg>
</file>

<file path=ppt/media/image14.png>
</file>

<file path=ppt/media/image15.jpg>
</file>

<file path=ppt/media/image16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30BA4A-F2B4-2544-8B25-3FC537112912}" type="datetimeFigureOut">
              <a:rPr lang="ru-RU" smtClean="0"/>
              <a:t>25.10.2022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73C503-E71E-CA47-AE10-77994327757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4573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73C503-E71E-CA47-AE10-77994327757E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48910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73C503-E71E-CA47-AE10-77994327757E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9610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73C503-E71E-CA47-AE10-77994327757E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464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73C503-E71E-CA47-AE10-77994327757E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0312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73C503-E71E-CA47-AE10-77994327757E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36139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73C503-E71E-CA47-AE10-77994327757E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363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48618E9-EE2D-4864-9EEE-58939BD4F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17D1EC0-23FF-4FC8-B22D-E34878EAA4C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AB929A7-258C-4469-AAB4-A67D713F7A8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A635CDB-2D00-49D5-B26E-0694A25000C7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4288D7A-F857-418D-92F2-368E841B9F27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F1084F50-7F3C-4A4A-877E-FFD9EC7CD88B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31E64C1-F4C0-4A94-B319-BB1A0A2450B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63D8374-8052-417F-AB69-B97EAC43D51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7750734-4D51-4019-A003-38A3DE49B434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1B693D1-DBA2-4D3B-9B37-D9EE8C4112F4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BCD3EA8-E4C0-4AF6-817F-F9F29157A499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170FB3-B397-4AC9-85FD-65388F26D90A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E5EC0B9-49C7-4777-AEC5-B5EF8DE40498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902048B-30F7-4434-87A5-140F9BB4BEB1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500A6E2-A41C-4751-8A4E-9A0C5718D930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C259517-7BE7-45F9-81C0-3A6362BF143C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0652F56-7B71-42B2-AB68-22204A6DF17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059830E-1C3D-4D42-8789-524971CB46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53325A7-86D3-4B52-A7E3-ADDF408B40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D53F46F-EC12-484C-A4E7-791E57687AC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64ED9CA-8950-47B8-A9ED-22B45CE15FB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4429F7B-9FD7-438F-8ECA-3FCAD006180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C558100-D455-4B41-890C-BCC898B2D1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F2886397-398A-4318-BE16-2CBAC1902F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D32A3A6-CE6E-4ABD-8522-2C8DC88C07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9014C09-5B84-4798-8BDE-C80D76E67B8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A29EB9E-ED9D-4C69-8A26-9A7A0A83056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A2899F9-1795-416F-8F3D-26EEB684DB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3043474-8625-495C-BD06-3627FD286C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432CE47-7631-408E-8DDC-79EE378B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2C8832D-8B8D-4036-B913-2D363143274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1CCEFEAF-E87B-4FF2-A947-94CABAA0610D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43A7CD3-94E1-42A9-BAB7-2AFCD9FCBD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078" y="722903"/>
            <a:ext cx="10495904" cy="246077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67609B-8FD3-4FF7-8EBC-6619CA868B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1078" y="3428997"/>
            <a:ext cx="10495904" cy="2306639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2437C4A8-8E3A-4ADA-93B9-64737CE1A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7A76F-3401-4F50-AE85-8F2AA247B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02E50-D34E-4DD4-8B3B-55D08F25F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53B71-D2FA-4DDC-9C9C-E26F7B591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811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BD70F-ACE4-4595-845E-2296BDF83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978CD9-E0B5-4B48-8366-91E6D22C9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AF4B4-44D3-4E29-B235-A1B868207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7BA37-9639-480E-84AB-EA277225C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BFC658-154E-48DE-AD31-813E5170C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609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65405209-5179-4359-91ED-1B1A46619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32344F-3BE0-4CE8-B1BD-9ABD425E1C0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99DE306-F4FB-4730-A066-ADF38D73956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CCB32885-303F-477F-A081-27425944F230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60C0C0B-4CD0-467D-A382-2B2415102C48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788DF0F-327F-43A5-AB71-3D32053D83CA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98A0902-2662-4911-A532-AA6310861479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ABDA4F7-23F4-46D1-8B7E-A21DD84083E1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7FC9FC2-8808-438E-8FFB-5FE416BFB5C8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04694E5-71F9-4210-9BE8-FC12CC177BD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B37E805-A7E5-4906-B0C5-1373F3DA962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A4CD964-FBD6-41AB-8A02-9509A2BAC11F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E9CD7FF8-E827-4E0A-BCE2-CCB34EDAC0F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C4AD6BB-F1EE-4FB8-96E8-6890447800EC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E935057-E0A3-4DAE-B9C8-6E818D7A7205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08DDF69-1C14-453C-BC3A-37D3FE69DFC7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6C26D82-15BA-4B2E-A42D-2ECA8012D307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7F73B67-E5E9-4000-91DA-034B2127EFD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AFAC1B5-F0DD-4FC0-B4C9-77CB29DF44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ACB3DB-54B2-4CEE-A791-C6FC6C758DA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8324004-1030-47D9-B817-425FF6ECC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AA001C4-81AB-4FA6-ADAA-C8618056353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D1DAD34-7844-4F16-9874-F51F2A23B9E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7DCBC6D-1BDA-4CB1-A3EC-59F240C8FA1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5B3C1A0-58E7-47E4-831B-CF3EE21D1E9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8A09FAA-E123-4FE4-B67A-9EBDE1A313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317B7C6-C816-4A58-B184-135E4FD19F5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4D22ABB-4CE8-47DC-80BF-39B3E4CF704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3A17DE37-A292-4031-AF42-CDB00A13EE7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73EF673-CB75-435F-9BF3-7594EC3ADF8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35F4581-15F6-47EE-87D0-1132A093DBA5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65CF984-F5BD-45C4-9A12-B02DB4F044E1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ACE66A86-8455-497B-9CA4-F460A19E5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8900000">
            <a:off x="7770390" y="-287370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68C62B-71EF-4824-9EE8-6CAE179842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07774" y="715616"/>
            <a:ext cx="3295876" cy="50265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3E4C8-4AA9-49D7-BF71-1AB5F2CFE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3588" y="715616"/>
            <a:ext cx="6770448" cy="5026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898B3-014E-440B-BA4E-106339212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22643-CE63-4C3E-B437-5A1A5EF91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1CE5E-160A-4B37-94E2-3D9DC75B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636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D8D6B-70A2-430A-9F5D-DA093D8C1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A2845-6CA6-4745-A951-25B8D5319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49424-7A20-4BA1-9F60-671A5DBB3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BD2B2-E17F-402E-8EA3-5C7C1118A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D23070-8658-4AC0-B2A3-4BE605A84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111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69DB7AC-F7D7-430A-A2A7-CD3EBBF1D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6AAF10E-F092-4160-BF4A-FF568555B790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6341C04-9B94-4385-A661-7B8C1700049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4C1D709-6A0F-409C-B2D0-C248E562265E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99BE53-BA11-4B67-BFBB-6281DB50C75D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B662D93-31C1-4DFB-A938-E631F89AA9F0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7ECC8DA-0BEC-4508-89D4-12FA35B481F5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7DC8E6C-1B78-4B89-82DD-BBA778CD1482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8E5F54A-0315-4B15-B865-1F0460526260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DD7F352-DE39-4835-8D3F-69CDEC490F1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49D6F20A-F777-4F41-B23B-735A64FA5DA3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1BBADBA-0F74-418B-BC50-AD44596C3EF8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918BE26-88E5-457C-8095-745F34D1536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FB269E0-E058-4340-B93D-7D40FFF521F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DDD9AEE-5501-4385-B339-4616F567B53D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4D29C61-8926-4C98-882B-AB90108C8386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AC585F9-B633-4F7E-AADE-75079DC17158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5DC6366-5525-4FBC-9886-D4409F6B299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CC03CF9-098C-4140-806A-023D3DC3F2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9C41BC4-89DF-4EC4-A141-9EF16D8EEB5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2AD067-E64C-499E-9C0A-A725258744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653DD54-FA2B-4B91-A94E-3C46AE21B38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86AC204-156B-442E-B028-01036BD1F26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03512DE-F013-431A-9F6E-ADDA88FB2DD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E95FEE1-61A9-4065-B9F8-5589180AC62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028AA59-C1FA-46C0-BFDD-1C1D3404C81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A5C99EE-B791-470A-8639-0357A751EB4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54F4204-F48B-4AF5-B11E-0CE7D972AC3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76643FE-3966-4B82-9623-C61A56EDD20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DD769C5-B1B1-45BD-A40A-67E6568C843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A511707-50C7-48B2-81F7-5C82BF57795C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38D44F3-CCFE-48A0-8414-FFF5E43D9184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D126FE0-8204-40BB-AD46-4A0C7A475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18115"/>
            <a:ext cx="10312571" cy="278150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5E350-4200-419C-A167-527DD6B77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3753350"/>
            <a:ext cx="10312571" cy="1991572"/>
          </a:xfrm>
        </p:spPr>
        <p:txBody>
          <a:bodyPr/>
          <a:lstStyle>
            <a:lvl1pPr marL="0" indent="0">
              <a:buNone/>
              <a:defRPr lang="en-US" sz="24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Right Triangle 38">
            <a:extLst>
              <a:ext uri="{FF2B5EF4-FFF2-40B4-BE49-F238E27FC236}">
                <a16:creationId xmlns:a16="http://schemas.microsoft.com/office/drawing/2014/main" id="{6741F519-22CF-4C01-B140-5480DBAB3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260790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D1550-9064-4767-B70A-3501AF956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E1C33-2E8E-4041-9683-12048CB8A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36992-B921-4F3F-9C4A-0D67E618D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928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CFDF5-4B31-4F1B-83BA-82A951037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312571" cy="13548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4EC9A6-F718-4497-8A75-637EE1745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1078" y="2345843"/>
            <a:ext cx="500958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503E57-9695-4508-9778-B3DB1FB5F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35075" y="2345843"/>
            <a:ext cx="5068574" cy="32743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74CEE6-B9DC-4CCC-8F4C-0B4DADFB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C85191-5804-47C9-95EB-D49D7157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B0A03-44F6-4299-B45D-E07A02390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31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920E6-CC97-4BD8-92FE-8F36024D0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0"/>
            <a:ext cx="10320062" cy="14075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872FB-EDD5-42FB-8A9A-279EAD4FB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8" y="2331481"/>
            <a:ext cx="4963444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F28C1-95C8-476A-8D93-D580DD39D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1078" y="2954564"/>
            <a:ext cx="4963444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315485-EE1A-41B0-873A-BA9D06E88B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3351" y="2331481"/>
            <a:ext cx="4900298" cy="54007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81A6FB-1583-4A1B-A4A7-C65062C57B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03351" y="2954564"/>
            <a:ext cx="4900298" cy="27903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A29EA7-E61E-4617-9DA9-40B9299B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83587" y="6215870"/>
            <a:ext cx="3843779" cy="417126"/>
          </a:xfrm>
        </p:spPr>
        <p:txBody>
          <a:bodyPr/>
          <a:lstStyle/>
          <a:p>
            <a:fld id="{8F72BA41-EC5B-4197-BCC8-0FD2E523CD7A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6249CC-EB72-46A6-87D9-5FBDA8E45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A04EE7-47BE-4ECE-A170-793C4E569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916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E4946-24AD-40DD-95A7-49BA49C22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8" y="722903"/>
            <a:ext cx="10501177" cy="1401231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8CF342-49F6-482D-943E-7E50B1694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033E5-3797-4FF8-866F-9FD9325A9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1078" y="236364"/>
            <a:ext cx="4114800" cy="417126"/>
          </a:xfr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DC1E67-424D-4638-98F8-38E71A410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753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5BED274-5EB4-4EF4-B353-E55BD5026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0418BE5-560E-4E49-B12D-B555511FED72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49D1162-73B9-420F-BCBE-95039D00CD2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2BA76FE-316A-48E2-A03B-4E05691C4348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0E678FBC-A6AD-4422-BA24-A4172F8862CA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DD3C5C3E-2D08-43F0-AFAC-E15360CA7D3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BEAC62-AF92-4A65-9790-6F6E0C6C5A1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C77D7C5-E76E-4E82-BFC4-9A75D2C8089D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66E0152-96B9-4067-80D3-D9BDE6D7EC9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918AFCC-B9DA-4092-8FBA-2CFEDB0388E3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1EC7D33-C87E-4812-A722-53C5D99272B5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5F239E3-501A-4C3C-9BE4-6BFA0D3126B7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B62BF3B-95BB-4188-AAE5-015A0EF3D18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14E5F0F-0124-40D0-A0BF-AE307A0E15F4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BADC3B1-26C7-4CF1-B29D-4D0DEA3E2633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A7DF6E-1132-4A80-9B18-593B1ACD778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EF19589-10D8-4A8F-A0B1-F7CE380E3001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8E6BB32-C4F8-4914-88D3-7DC5E79D023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8F046EE-9DBA-4924-A19C-ED8741F5F81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AABBC44-ABA8-4913-824E-64D344724644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4272B22-1C39-47A0-8551-73666AFBEE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8CDFF66-464C-4ABF-BB01-00500A3B75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79FC88-BD3B-4C04-9B90-0FC93C17921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1FCAED8-8687-4141-A7C3-0D88ACEDFEC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65038E6-7B32-460F-B804-D6C105FF44C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C5DAE85-AD17-454B-AB64-CEFF52FDAB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C603643-2066-4967-AE4B-9DA143843B2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37E9533-9B07-43E3-B939-7BADC01FEE8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DCCAAEE-AB2E-4534-893A-3DB109499FB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48BD39A2-970F-4714-AAA6-67EE99A0EAA9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F4A1387-348B-4E46-9B65-FDF76ED0EF20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5DAF27-A54D-442A-93E4-BA7F04EAE379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EA265F-80A1-448D-A6EB-CE8D6F6EC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15D00D-89E6-4E7A-9A4D-A8CCEB3BE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2B5AEA-8C38-4776-878C-AB01474D9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223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C4853C57-22BC-4465-8B37-DC06FE5A0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2" y="3144857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67C0A6-48E9-4845-9EBF-EF2A3DFD2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99914" cy="2996581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8B542-2084-485C-ABFC-94340B4C7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672" y="708102"/>
            <a:ext cx="5656716" cy="54306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7791F-9546-470D-A174-D75285263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6544"/>
            <a:ext cx="4499914" cy="2162201"/>
          </a:xfrm>
        </p:spPr>
        <p:txBody>
          <a:bodyPr>
            <a:normAutofit/>
          </a:bodyPr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None/>
            </a:pPr>
            <a:r>
              <a:rPr lang="en-US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550D594-9D00-4E12-9A7B-8B78EC199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5DEA230-2680-47DD-BD49-FDBF4C1105A5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0BA61D-887F-46F1-B20D-EA4C38D467C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350DFBA-D16D-4AE0-8339-58C4089B94AD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F4AAAA5-CEFC-4C25-91D3-5AE49F720DA5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4D142AD-3FA3-43E4-8A61-61CF1E415684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3755A3-93F4-4EC4-9635-7E89E4AF1D3F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BFB588-0AB8-4BD8-9272-1CA867726018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45A6DF3-CF29-4480-A235-EAE88D65A63C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D6FF036-365A-4C15-8E15-0D5BBEBCEA58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85E76FF-4E86-4E42-B67E-B11AAE8D3076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A64CEE-7CED-4EB2-A414-6F2D91E824F9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12C571B-47A6-49EB-A29F-678368BAED9F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3160B109-845C-4119-BB66-9887B3859A7D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68B7447-FF64-42D9-B3C6-2BDC6F547ED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FFF9B71-8653-450D-AFBE-2140D586FB5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F0B9E5A-C1DA-445C-A911-721DF98DDCD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5C9A3DC-A478-4469-9359-34A435689F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7DE3299-EED7-4771-A270-F6B02941AD6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34422A-5B59-41DC-8E2A-1A8244580E3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A176117-0990-434B-A9D9-B4B9043C544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7D6425E-C84A-462F-98F8-D0AB4FC3AF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F13AB68-7321-4AC2-AC60-0F417877D07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E275CCE-D06F-49D0-8A47-372C5040330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D4B374E-EEBC-4A9C-B3B4-B269EC71985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D80A7E6-BBEF-4EF1-B14A-29F26BFCF8E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D7BC013-9B50-459D-8B8D-F756514A478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48964C0-675D-4807-B795-4B695A8F84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96911512-51A8-4CE7-A043-425C809EB5F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3C15D1E-0EDF-4AD7-90C7-3D8D64E645DB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8265A2D-2A6A-4301-B59F-8BAD98D9A57B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4A4907F-2D1D-49D1-882D-119AA5E1183B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A2284-37AB-43F5-98B8-8AB49DBFA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8ABAA-E2F7-4C89-99ED-2C340220D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2EF12-B2CD-4F3C-9F19-A86915405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067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DA6865-0A03-48FA-AD6E-D5BF8FDE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2277E8EB-0DA2-40E4-AD12-1CCD0D262D0B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5BFE9F8-907A-4FFC-9FDE-2B51D238C40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BDDC323-8732-4007-BB81-1BE917E3B2FF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908FC40-8403-438D-95CA-E4EDC66192A9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411D218-3FEA-4455-9809-91F029FB55AE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541390F-BE50-4E4E-9DA2-B5F23F1A93D8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EB3F094-97B5-48E1-A4DE-8BEED2550283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D4DBB43-CB34-4881-9445-A7FE131D5327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B71F972-027A-47F0-996C-84BFE4574050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C41353D-93C8-43F8-BBDE-7AB6B29EC38C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CF07B24-CBD8-4F09-81EB-504285F8E11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27873BB-1D79-4055-801C-BDA0F9A15136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008D42B-2F35-497E-A26D-9AF008619D43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7F57499-C4D9-4B7D-BADA-38462AA3164E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271F2B9-1FFA-4350-9370-B098459A2324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8FBAFFC-DC8F-4BB4-B405-E4AAA269AED4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94FCE64-D7A5-411A-8795-932DD39F952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0B4ECFC-FD43-44CF-B7FA-2A8C5651400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9DFBC12-1E1D-44DE-9966-BAB05B24663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9BEF096-361C-478B-81EB-37584119BFE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FC81993-CE86-4910-B9CE-B69375BDCEE3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75613D7-9FB0-4D33-8784-EC059DE019C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520AFD9-E849-4F42-99B2-928E6098C29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A200B0B-91CD-4D66-ADFC-9585D283103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5DB0C45-30CE-4C85-95C6-FFF4977C646A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BDC31604-5F93-436D-A9D2-A48846D4E0D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F1B965-7DE1-4AE3-B28B-DB6847BC52C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D9FB65-4392-4D6A-8ACC-8151F682BFE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B40380C-3493-4AFE-BF13-AE68A8D244B4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CB21DF1-4859-4991-9C10-F8FA68F41013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54AD212-17DC-4506-AAA0-34A46A0B11C3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B556E7-762B-4E18-A961-A4F7A9ECF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587" y="713677"/>
            <a:ext cx="4434823" cy="3020519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7118AF-C54D-406D-AABE-AED6576D12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98672" y="713677"/>
            <a:ext cx="5304977" cy="543064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205CDEB9-8DED-4711-8140-4C943FC2CD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3" y="314330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E13C3F-6360-4760-9477-C3831A6E2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587" y="3970330"/>
            <a:ext cx="4434823" cy="2173992"/>
          </a:xfrm>
        </p:spPr>
        <p:txBody>
          <a:bodyPr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192D3B-60EE-4FC5-9ED7-444530084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2BA41-EC5B-4197-BCC8-0FD2E523CD7A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CF831E-9B19-4936-8BC9-F62A9B11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1E1D1-F7A2-40D0-91DA-07468A965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15108C-154A-4A5A-9C05-91A49A422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3174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</a:extLst>
            </p:cNvPr>
            <p:cNvCxnSpPr>
              <a:cxnSpLocks/>
            </p:cNvCxnSpPr>
            <p:nvPr/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</a:extLst>
            </p:cNvPr>
            <p:cNvCxnSpPr>
              <a:cxnSpLocks/>
            </p:cNvCxnSpPr>
            <p:nvPr/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</a:extLst>
            </p:cNvPr>
            <p:cNvCxnSpPr>
              <a:cxnSpLocks/>
            </p:cNvCxnSpPr>
            <p:nvPr/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</a:extLst>
            </p:cNvPr>
            <p:cNvCxnSpPr>
              <a:cxnSpLocks/>
            </p:cNvCxnSpPr>
            <p:nvPr/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</a:extLst>
            </p:cNvPr>
            <p:cNvCxnSpPr>
              <a:cxnSpLocks/>
            </p:cNvCxnSpPr>
            <p:nvPr/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</a:extLst>
            </p:cNvPr>
            <p:cNvCxnSpPr>
              <a:cxnSpLocks/>
            </p:cNvCxnSpPr>
            <p:nvPr/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</a:extLst>
            </p:cNvPr>
            <p:cNvCxnSpPr>
              <a:cxnSpLocks/>
            </p:cNvCxnSpPr>
            <p:nvPr/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</a:extLst>
            </p:cNvPr>
            <p:cNvCxnSpPr>
              <a:cxnSpLocks/>
            </p:cNvCxnSpPr>
            <p:nvPr/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</a:extLst>
            </p:cNvPr>
            <p:cNvCxnSpPr>
              <a:cxnSpLocks/>
            </p:cNvCxnSpPr>
            <p:nvPr/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</a:extLst>
            </p:cNvPr>
            <p:cNvCxnSpPr>
              <a:cxnSpLocks/>
            </p:cNvCxnSpPr>
            <p:nvPr/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</a:extLst>
            </p:cNvPr>
            <p:cNvCxnSpPr>
              <a:cxnSpLocks/>
            </p:cNvCxnSpPr>
            <p:nvPr/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</a:extLst>
            </p:cNvPr>
            <p:cNvCxnSpPr>
              <a:cxnSpLocks/>
            </p:cNvCxnSpPr>
            <p:nvPr/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</a:extLst>
            </p:cNvPr>
            <p:cNvCxnSpPr>
              <a:cxnSpLocks/>
            </p:cNvCxnSpPr>
            <p:nvPr/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103067-48DA-458C-99F6-9921C19A8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079" y="725951"/>
            <a:ext cx="10325000" cy="1442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B86862-507E-4F73-890F-3B77BCFA3F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079" y="2340131"/>
            <a:ext cx="10325000" cy="3564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BC0BB-AF05-4753-9159-41A16FBFC3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3587" y="6215870"/>
            <a:ext cx="3843779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72BA41-EC5B-4197-BCC8-0FD2E523CD7A}" type="datetimeFigureOut">
              <a:rPr lang="en-US" smtClean="0"/>
              <a:pPr/>
              <a:t>10/25/22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362F82-EA1A-4B02-8A64-3B44C0D9D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1078" y="236364"/>
            <a:ext cx="4114800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5EF32-1CA9-4CDA-8182-2FB0C30A0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03649" y="6215870"/>
            <a:ext cx="979151" cy="417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5108C-154A-4A5A-9C05-91A49A422B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6492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5" r:id="rId6"/>
    <p:sldLayoutId id="2147483680" r:id="rId7"/>
    <p:sldLayoutId id="2147483681" r:id="rId8"/>
    <p:sldLayoutId id="2147483682" r:id="rId9"/>
    <p:sldLayoutId id="2147483684" r:id="rId10"/>
    <p:sldLayoutId id="214748368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50000"/>
            <a:lumOff val="50000"/>
          </a:schemeClr>
        </a:buClr>
        <a:buSzPct val="75000"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image" Target="../media/image16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g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8">
            <a:extLst>
              <a:ext uri="{FF2B5EF4-FFF2-40B4-BE49-F238E27FC236}">
                <a16:creationId xmlns:a16="http://schemas.microsoft.com/office/drawing/2014/main" id="{4187D111-0A9D-421B-84EB-FC5811C3A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45" name="Group 10">
            <a:extLst>
              <a:ext uri="{FF2B5EF4-FFF2-40B4-BE49-F238E27FC236}">
                <a16:creationId xmlns:a16="http://schemas.microsoft.com/office/drawing/2014/main" id="{015ECF02-0C11-4320-A868-5EC7DD53D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C74A336-DE5D-4AE0-9A50-8D93C4AA4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11A81C9-7A36-4A04-B14C-A45B899E4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AE1DE35-5349-4B57-B255-C07C69270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AFE9588-5F4B-41DF-9FF6-6B4969245C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4CC9B87-707A-4D04-9336-B1418878A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8CF5CAA-7C4D-408A-B1A8-E98C0E6633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462EA1B-90F8-4C08-AE36-FFBA2B45B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F7B5623-96F7-42F0-BAC5-78D6789E01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85D83B1-1723-4710-8FC5-18EDC879E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998838C-DFB6-48F7-A18D-30469E8162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BDB9A78-94CB-422D-B92E-65FD2732E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5DBD01-426B-424D-815A-96518F6007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B0218DF-D55B-4D41-AE23-F1E64BAC60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8D61EB8-98CC-4243-9E20-33CAC65BF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35F0944-B143-45B0-8B72-6CE34D461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F68EF7F-67D0-463D-AB84-EA24D18196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E17074E-4E65-4CBD-B1B0-9C18D6F72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CC905ED-EF46-4349-9E9B-2174310948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B91F234-1C65-45AC-8CCE-A1C4AE49CE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D46B3DB-5DBB-41CF-9FA5-010ECA0C3B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92A3FF8-F172-47ED-84C6-802C85C1CB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5933982-9CB6-4199-B123-A3669A4FEF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CA832CD-B214-4ABC-AC95-A3DA116ACE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D7EBA147-C4BA-4B48-B61D-CA24B8B06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A8253B7-461E-48CC-B871-8A255EE3D7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ADE46C3-C2E1-4492-AC59-870160A3C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0052E9-B440-4C1E-BC41-39957D5901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31F119B-638C-42B1-8400-709B94F1E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16299ED-D998-4895-9CCF-02427F195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4442675-84C9-45C8-9524-ABE4E25071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B5BE3E63-4FA5-4EBD-9F3B-E29F5128A8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ight Triangle 43">
            <a:extLst>
              <a:ext uri="{FF2B5EF4-FFF2-40B4-BE49-F238E27FC236}">
                <a16:creationId xmlns:a16="http://schemas.microsoft.com/office/drawing/2014/main" id="{F0753E91-DF19-4FA4-BFBF-221696B8D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6297356" y="-287372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79CCF-75DF-3933-2E7B-601ECB3CA7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6587" y="739226"/>
            <a:ext cx="5415521" cy="2706098"/>
          </a:xfrm>
        </p:spPr>
        <p:txBody>
          <a:bodyPr>
            <a:normAutofit/>
          </a:bodyPr>
          <a:lstStyle/>
          <a:p>
            <a:r>
              <a:rPr lang="ru-RU" dirty="0"/>
              <a:t>Мехатронные системы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78DE7D7-E99C-808D-594F-478B932D3D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5210" y="3827255"/>
            <a:ext cx="5415521" cy="2460770"/>
          </a:xfrm>
        </p:spPr>
        <p:txBody>
          <a:bodyPr>
            <a:normAutofit/>
          </a:bodyPr>
          <a:lstStyle/>
          <a:p>
            <a:r>
              <a:rPr lang="ru-RU" dirty="0"/>
              <a:t>Студент: Потапова Алина</a:t>
            </a:r>
          </a:p>
          <a:p>
            <a:r>
              <a:rPr lang="ru-RU" dirty="0"/>
              <a:t>Группа: 3530202/90202</a:t>
            </a:r>
          </a:p>
        </p:txBody>
      </p:sp>
      <p:pic>
        <p:nvPicPr>
          <p:cNvPr id="46" name="Picture 3" descr="Абстрактная женетик Concept">
            <a:extLst>
              <a:ext uri="{FF2B5EF4-FFF2-40B4-BE49-F238E27FC236}">
                <a16:creationId xmlns:a16="http://schemas.microsoft.com/office/drawing/2014/main" id="{762D3D02-B4F9-4643-8E48-786252DE45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10" r="4817"/>
          <a:stretch/>
        </p:blipFill>
        <p:spPr>
          <a:xfrm>
            <a:off x="1" y="10"/>
            <a:ext cx="5854890" cy="6857990"/>
          </a:xfrm>
          <a:custGeom>
            <a:avLst/>
            <a:gdLst/>
            <a:ahLst/>
            <a:cxnLst/>
            <a:rect l="l" t="t" r="r" b="b"/>
            <a:pathLst>
              <a:path w="6036633" h="6858000">
                <a:moveTo>
                  <a:pt x="0" y="0"/>
                </a:moveTo>
                <a:lnTo>
                  <a:pt x="5782584" y="0"/>
                </a:lnTo>
                <a:lnTo>
                  <a:pt x="5847735" y="280891"/>
                </a:lnTo>
                <a:cubicBezTo>
                  <a:pt x="6512611" y="3337011"/>
                  <a:pt x="5215360" y="3533975"/>
                  <a:pt x="5130974" y="6590095"/>
                </a:cubicBezTo>
                <a:lnTo>
                  <a:pt x="512734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953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44BFC10-274C-07E2-692D-79281E282D8F}"/>
              </a:ext>
            </a:extLst>
          </p:cNvPr>
          <p:cNvSpPr txBox="1"/>
          <p:nvPr/>
        </p:nvSpPr>
        <p:spPr>
          <a:xfrm>
            <a:off x="0" y="192028"/>
            <a:ext cx="12192000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3500" dirty="0">
                <a:effectLst/>
                <a:latin typeface="Opinion Pro Lt" panose="02010000030000000004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Этапы проектирования мехатронного оборудования </a:t>
            </a:r>
            <a:endParaRPr lang="ru-RU" sz="3500" dirty="0">
              <a:latin typeface="Opinion Pro Lt" panose="02010000030000000004" pitchFamily="2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2813F383-436A-CB41-CDA9-9D45DBE188A4}"/>
              </a:ext>
            </a:extLst>
          </p:cNvPr>
          <p:cNvSpPr/>
          <p:nvPr/>
        </p:nvSpPr>
        <p:spPr>
          <a:xfrm>
            <a:off x="4272852" y="1170740"/>
            <a:ext cx="3646302" cy="5878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Opinion Pro Lt" panose="02010000030000000004" pitchFamily="2" charset="0"/>
              </a:rPr>
              <a:t>Задачи и цели проектирования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16B1D79-54E8-48CC-343C-2CCAF1DE569F}"/>
              </a:ext>
            </a:extLst>
          </p:cNvPr>
          <p:cNvSpPr/>
          <p:nvPr/>
        </p:nvSpPr>
        <p:spPr>
          <a:xfrm>
            <a:off x="4272849" y="1992477"/>
            <a:ext cx="3646302" cy="58782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Opinion Pro Lt" panose="02010000030000000004" pitchFamily="2" charset="0"/>
              </a:rPr>
              <a:t>Разработка технологического процесса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2B38EF2D-1B9A-16DF-0B09-CD00DEEF299E}"/>
              </a:ext>
            </a:extLst>
          </p:cNvPr>
          <p:cNvSpPr/>
          <p:nvPr/>
        </p:nvSpPr>
        <p:spPr>
          <a:xfrm>
            <a:off x="4272848" y="2814215"/>
            <a:ext cx="3646302" cy="1340654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Opinion Pro Lt" panose="02010000030000000004" pitchFamily="2" charset="0"/>
              </a:rPr>
              <a:t>Математическое и экспериментальное моделирование.</a:t>
            </a:r>
          </a:p>
          <a:p>
            <a:pPr algn="ctr"/>
            <a:r>
              <a:rPr lang="ru-RU" b="1" dirty="0">
                <a:latin typeface="Opinion Pro Lt" panose="02010000030000000004" pitchFamily="2" charset="0"/>
              </a:rPr>
              <a:t>Анализ критических точек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DDC689CD-E548-A6B0-D3EB-E12AA6088A22}"/>
              </a:ext>
            </a:extLst>
          </p:cNvPr>
          <p:cNvSpPr/>
          <p:nvPr/>
        </p:nvSpPr>
        <p:spPr>
          <a:xfrm>
            <a:off x="7647422" y="4388779"/>
            <a:ext cx="2325499" cy="58782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Opinion Pro Lt" panose="02010000030000000004" pitchFamily="2" charset="0"/>
              </a:rPr>
              <a:t>Требования к СП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1E101CB1-869A-AC69-23A6-4637E4A76DE8}"/>
              </a:ext>
            </a:extLst>
          </p:cNvPr>
          <p:cNvSpPr/>
          <p:nvPr/>
        </p:nvSpPr>
        <p:spPr>
          <a:xfrm>
            <a:off x="2219077" y="4388779"/>
            <a:ext cx="2325499" cy="58782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Opinion Pro Lt" panose="02010000030000000004" pitchFamily="2" charset="0"/>
              </a:rPr>
              <a:t>Требования к ИИС</a:t>
            </a:r>
          </a:p>
        </p:txBody>
      </p: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5E79235E-F325-53E9-08C0-262CE89D704D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flipH="1">
            <a:off x="6096000" y="1758568"/>
            <a:ext cx="3" cy="23390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2B163E15-46B4-A343-71B5-07BBDD93DDC8}"/>
              </a:ext>
            </a:extLst>
          </p:cNvPr>
          <p:cNvCxnSpPr>
            <a:cxnSpLocks/>
            <a:stCxn id="6" idx="2"/>
            <a:endCxn id="9" idx="0"/>
          </p:cNvCxnSpPr>
          <p:nvPr/>
        </p:nvCxnSpPr>
        <p:spPr>
          <a:xfrm flipH="1">
            <a:off x="6095999" y="2580305"/>
            <a:ext cx="1" cy="23391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7FBD56E0-967B-646D-4224-776BCAFE01A1}"/>
              </a:ext>
            </a:extLst>
          </p:cNvPr>
          <p:cNvCxnSpPr>
            <a:cxnSpLocks/>
            <a:stCxn id="9" idx="3"/>
            <a:endCxn id="13" idx="0"/>
          </p:cNvCxnSpPr>
          <p:nvPr/>
        </p:nvCxnSpPr>
        <p:spPr>
          <a:xfrm>
            <a:off x="7919150" y="3484542"/>
            <a:ext cx="891022" cy="90423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6838D1B0-9967-FB26-DFB3-82791AC64657}"/>
              </a:ext>
            </a:extLst>
          </p:cNvPr>
          <p:cNvCxnSpPr>
            <a:cxnSpLocks/>
            <a:stCxn id="9" idx="1"/>
            <a:endCxn id="14" idx="0"/>
          </p:cNvCxnSpPr>
          <p:nvPr/>
        </p:nvCxnSpPr>
        <p:spPr>
          <a:xfrm flipH="1">
            <a:off x="3381827" y="3484542"/>
            <a:ext cx="891021" cy="90423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Прямоугольник 36">
            <a:extLst>
              <a:ext uri="{FF2B5EF4-FFF2-40B4-BE49-F238E27FC236}">
                <a16:creationId xmlns:a16="http://schemas.microsoft.com/office/drawing/2014/main" id="{F4DA483A-F9AF-080F-D4A9-942F05E4C5B0}"/>
              </a:ext>
            </a:extLst>
          </p:cNvPr>
          <p:cNvSpPr/>
          <p:nvPr/>
        </p:nvSpPr>
        <p:spPr>
          <a:xfrm>
            <a:off x="4933249" y="4388779"/>
            <a:ext cx="2325499" cy="58782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Opinion Pro Lt" panose="02010000030000000004" pitchFamily="2" charset="0"/>
              </a:rPr>
              <a:t>Требования к СУ</a:t>
            </a:r>
          </a:p>
        </p:txBody>
      </p:sp>
      <p:cxnSp>
        <p:nvCxnSpPr>
          <p:cNvPr id="43" name="Прямая со стрелкой 42">
            <a:extLst>
              <a:ext uri="{FF2B5EF4-FFF2-40B4-BE49-F238E27FC236}">
                <a16:creationId xmlns:a16="http://schemas.microsoft.com/office/drawing/2014/main" id="{0CE38C9D-2CC2-FEAC-0733-EA2F6FCC5B40}"/>
              </a:ext>
            </a:extLst>
          </p:cNvPr>
          <p:cNvCxnSpPr>
            <a:cxnSpLocks/>
            <a:stCxn id="9" idx="2"/>
            <a:endCxn id="37" idx="0"/>
          </p:cNvCxnSpPr>
          <p:nvPr/>
        </p:nvCxnSpPr>
        <p:spPr>
          <a:xfrm>
            <a:off x="6095999" y="4154869"/>
            <a:ext cx="0" cy="23391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Прямоугольник 53">
            <a:extLst>
              <a:ext uri="{FF2B5EF4-FFF2-40B4-BE49-F238E27FC236}">
                <a16:creationId xmlns:a16="http://schemas.microsoft.com/office/drawing/2014/main" id="{07604E3D-80B7-84A4-2F45-E27251AA084B}"/>
              </a:ext>
            </a:extLst>
          </p:cNvPr>
          <p:cNvSpPr/>
          <p:nvPr/>
        </p:nvSpPr>
        <p:spPr>
          <a:xfrm>
            <a:off x="1748243" y="5221563"/>
            <a:ext cx="1551422" cy="58782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Opinion Pro Lt" panose="02010000030000000004" pitchFamily="2" charset="0"/>
              </a:rPr>
              <a:t>Разработка ИИС</a:t>
            </a:r>
          </a:p>
        </p:txBody>
      </p:sp>
      <p:sp>
        <p:nvSpPr>
          <p:cNvPr id="55" name="Прямоугольник 54">
            <a:extLst>
              <a:ext uri="{FF2B5EF4-FFF2-40B4-BE49-F238E27FC236}">
                <a16:creationId xmlns:a16="http://schemas.microsoft.com/office/drawing/2014/main" id="{CA578ECA-CD73-0056-B1FB-00B9C670B1E4}"/>
              </a:ext>
            </a:extLst>
          </p:cNvPr>
          <p:cNvSpPr/>
          <p:nvPr/>
        </p:nvSpPr>
        <p:spPr>
          <a:xfrm>
            <a:off x="3534266" y="5221563"/>
            <a:ext cx="1551422" cy="58782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Opinion Pro Lt" panose="02010000030000000004" pitchFamily="2" charset="0"/>
              </a:rPr>
              <a:t>Разработка СУ</a:t>
            </a:r>
          </a:p>
        </p:txBody>
      </p:sp>
      <p:sp>
        <p:nvSpPr>
          <p:cNvPr id="56" name="Прямоугольник 55">
            <a:extLst>
              <a:ext uri="{FF2B5EF4-FFF2-40B4-BE49-F238E27FC236}">
                <a16:creationId xmlns:a16="http://schemas.microsoft.com/office/drawing/2014/main" id="{25E87141-1FB9-66D7-F4FD-E04D46B07AD8}"/>
              </a:ext>
            </a:extLst>
          </p:cNvPr>
          <p:cNvSpPr/>
          <p:nvPr/>
        </p:nvSpPr>
        <p:spPr>
          <a:xfrm>
            <a:off x="5320289" y="5221563"/>
            <a:ext cx="1551422" cy="58782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Opinion Pro Lt" panose="02010000030000000004" pitchFamily="2" charset="0"/>
              </a:rPr>
              <a:t>Разработка ПО</a:t>
            </a:r>
          </a:p>
        </p:txBody>
      </p:sp>
      <p:sp>
        <p:nvSpPr>
          <p:cNvPr id="57" name="Прямоугольник 56">
            <a:extLst>
              <a:ext uri="{FF2B5EF4-FFF2-40B4-BE49-F238E27FC236}">
                <a16:creationId xmlns:a16="http://schemas.microsoft.com/office/drawing/2014/main" id="{0978D6E9-86D7-282E-D96B-15EECB06755F}"/>
              </a:ext>
            </a:extLst>
          </p:cNvPr>
          <p:cNvSpPr/>
          <p:nvPr/>
        </p:nvSpPr>
        <p:spPr>
          <a:xfrm>
            <a:off x="7106310" y="5221563"/>
            <a:ext cx="1551423" cy="58782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Opinion Pro Lt" panose="02010000030000000004" pitchFamily="2" charset="0"/>
              </a:rPr>
              <a:t>Разработка СП</a:t>
            </a:r>
          </a:p>
        </p:txBody>
      </p:sp>
      <p:sp>
        <p:nvSpPr>
          <p:cNvPr id="58" name="Прямоугольник 57">
            <a:extLst>
              <a:ext uri="{FF2B5EF4-FFF2-40B4-BE49-F238E27FC236}">
                <a16:creationId xmlns:a16="http://schemas.microsoft.com/office/drawing/2014/main" id="{D6A2FC7B-59B7-359D-1A29-95A27F9DCD60}"/>
              </a:ext>
            </a:extLst>
          </p:cNvPr>
          <p:cNvSpPr/>
          <p:nvPr/>
        </p:nvSpPr>
        <p:spPr>
          <a:xfrm>
            <a:off x="8892332" y="5227040"/>
            <a:ext cx="1551421" cy="58782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Opinion Pro Lt" panose="02010000030000000004" pitchFamily="2" charset="0"/>
              </a:rPr>
              <a:t>Разработка спец. мод.</a:t>
            </a:r>
          </a:p>
        </p:txBody>
      </p:sp>
      <p:sp>
        <p:nvSpPr>
          <p:cNvPr id="2051" name="Прямоугольник 2050">
            <a:extLst>
              <a:ext uri="{FF2B5EF4-FFF2-40B4-BE49-F238E27FC236}">
                <a16:creationId xmlns:a16="http://schemas.microsoft.com/office/drawing/2014/main" id="{D00D2B34-23EA-89FC-29BF-6029986EC94F}"/>
              </a:ext>
            </a:extLst>
          </p:cNvPr>
          <p:cNvSpPr/>
          <p:nvPr/>
        </p:nvSpPr>
        <p:spPr>
          <a:xfrm>
            <a:off x="3827338" y="6045767"/>
            <a:ext cx="4537322" cy="5878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Opinion Pro Lt" panose="02010000030000000004" pitchFamily="2" charset="0"/>
              </a:rPr>
              <a:t>Конструктивное оформление изделия</a:t>
            </a:r>
          </a:p>
        </p:txBody>
      </p:sp>
      <p:cxnSp>
        <p:nvCxnSpPr>
          <p:cNvPr id="2052" name="Прямая со стрелкой 2051">
            <a:extLst>
              <a:ext uri="{FF2B5EF4-FFF2-40B4-BE49-F238E27FC236}">
                <a16:creationId xmlns:a16="http://schemas.microsoft.com/office/drawing/2014/main" id="{C641F3BB-1ED5-7E2E-F3A9-3AC719EF6F6A}"/>
              </a:ext>
            </a:extLst>
          </p:cNvPr>
          <p:cNvCxnSpPr>
            <a:cxnSpLocks/>
            <a:stCxn id="37" idx="2"/>
            <a:endCxn id="56" idx="0"/>
          </p:cNvCxnSpPr>
          <p:nvPr/>
        </p:nvCxnSpPr>
        <p:spPr>
          <a:xfrm>
            <a:off x="6095999" y="4976607"/>
            <a:ext cx="1" cy="24495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5" name="Прямая со стрелкой 2054">
            <a:extLst>
              <a:ext uri="{FF2B5EF4-FFF2-40B4-BE49-F238E27FC236}">
                <a16:creationId xmlns:a16="http://schemas.microsoft.com/office/drawing/2014/main" id="{D174E58F-B713-DB61-D638-A9B7FD0C7A60}"/>
              </a:ext>
            </a:extLst>
          </p:cNvPr>
          <p:cNvCxnSpPr>
            <a:cxnSpLocks/>
            <a:stCxn id="37" idx="2"/>
            <a:endCxn id="55" idx="0"/>
          </p:cNvCxnSpPr>
          <p:nvPr/>
        </p:nvCxnSpPr>
        <p:spPr>
          <a:xfrm flipH="1">
            <a:off x="4309977" y="4976607"/>
            <a:ext cx="1786022" cy="24495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9" name="Прямая со стрелкой 2058">
            <a:extLst>
              <a:ext uri="{FF2B5EF4-FFF2-40B4-BE49-F238E27FC236}">
                <a16:creationId xmlns:a16="http://schemas.microsoft.com/office/drawing/2014/main" id="{3F52E9B3-F47E-5DE9-EBC8-BE1054459BC2}"/>
              </a:ext>
            </a:extLst>
          </p:cNvPr>
          <p:cNvCxnSpPr>
            <a:cxnSpLocks/>
            <a:stCxn id="13" idx="2"/>
            <a:endCxn id="57" idx="0"/>
          </p:cNvCxnSpPr>
          <p:nvPr/>
        </p:nvCxnSpPr>
        <p:spPr>
          <a:xfrm flipH="1">
            <a:off x="7882022" y="4976607"/>
            <a:ext cx="928150" cy="24495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4" name="Прямая со стрелкой 2063">
            <a:extLst>
              <a:ext uri="{FF2B5EF4-FFF2-40B4-BE49-F238E27FC236}">
                <a16:creationId xmlns:a16="http://schemas.microsoft.com/office/drawing/2014/main" id="{E0B735B3-28AC-4DAF-506B-E9EE85242752}"/>
              </a:ext>
            </a:extLst>
          </p:cNvPr>
          <p:cNvCxnSpPr>
            <a:cxnSpLocks/>
            <a:stCxn id="13" idx="2"/>
            <a:endCxn id="58" idx="0"/>
          </p:cNvCxnSpPr>
          <p:nvPr/>
        </p:nvCxnSpPr>
        <p:spPr>
          <a:xfrm>
            <a:off x="8810172" y="4976607"/>
            <a:ext cx="857871" cy="25043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7" name="Прямая со стрелкой 2066">
            <a:extLst>
              <a:ext uri="{FF2B5EF4-FFF2-40B4-BE49-F238E27FC236}">
                <a16:creationId xmlns:a16="http://schemas.microsoft.com/office/drawing/2014/main" id="{8410A5A8-7556-FFFE-5351-A433927F8AA4}"/>
              </a:ext>
            </a:extLst>
          </p:cNvPr>
          <p:cNvCxnSpPr>
            <a:cxnSpLocks/>
            <a:stCxn id="14" idx="2"/>
            <a:endCxn id="54" idx="0"/>
          </p:cNvCxnSpPr>
          <p:nvPr/>
        </p:nvCxnSpPr>
        <p:spPr>
          <a:xfrm flipH="1">
            <a:off x="2523954" y="4976607"/>
            <a:ext cx="857873" cy="24495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5" name="Прямая со стрелкой 2074">
            <a:extLst>
              <a:ext uri="{FF2B5EF4-FFF2-40B4-BE49-F238E27FC236}">
                <a16:creationId xmlns:a16="http://schemas.microsoft.com/office/drawing/2014/main" id="{2077E69D-278A-27B4-A776-910CCC16162C}"/>
              </a:ext>
            </a:extLst>
          </p:cNvPr>
          <p:cNvCxnSpPr>
            <a:cxnSpLocks/>
            <a:stCxn id="56" idx="2"/>
            <a:endCxn id="2051" idx="0"/>
          </p:cNvCxnSpPr>
          <p:nvPr/>
        </p:nvCxnSpPr>
        <p:spPr>
          <a:xfrm flipH="1">
            <a:off x="6095999" y="5809391"/>
            <a:ext cx="1" cy="23637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0" name="TextBox 2089">
            <a:extLst>
              <a:ext uri="{FF2B5EF4-FFF2-40B4-BE49-F238E27FC236}">
                <a16:creationId xmlns:a16="http://schemas.microsoft.com/office/drawing/2014/main" id="{24ECC6FB-11D7-8383-C58D-A3E228A260EF}"/>
              </a:ext>
            </a:extLst>
          </p:cNvPr>
          <p:cNvSpPr txBox="1"/>
          <p:nvPr/>
        </p:nvSpPr>
        <p:spPr>
          <a:xfrm>
            <a:off x="341191" y="1283158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Opinion Pro Lt" panose="02010000030000000004" pitchFamily="2" charset="0"/>
              </a:rPr>
              <a:t>Этап 1</a:t>
            </a:r>
          </a:p>
        </p:txBody>
      </p:sp>
      <p:sp>
        <p:nvSpPr>
          <p:cNvPr id="2091" name="TextBox 2090">
            <a:extLst>
              <a:ext uri="{FF2B5EF4-FFF2-40B4-BE49-F238E27FC236}">
                <a16:creationId xmlns:a16="http://schemas.microsoft.com/office/drawing/2014/main" id="{D79C7B39-0155-A7BB-EA5C-D17172E614E3}"/>
              </a:ext>
            </a:extLst>
          </p:cNvPr>
          <p:cNvSpPr txBox="1"/>
          <p:nvPr/>
        </p:nvSpPr>
        <p:spPr>
          <a:xfrm>
            <a:off x="341191" y="2095432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Opinion Pro Lt" panose="02010000030000000004" pitchFamily="2" charset="0"/>
              </a:rPr>
              <a:t>Этап </a:t>
            </a:r>
            <a:r>
              <a:rPr lang="en-US" dirty="0">
                <a:latin typeface="Opinion Pro Lt" panose="02010000030000000004" pitchFamily="2" charset="0"/>
              </a:rPr>
              <a:t>2</a:t>
            </a:r>
            <a:endParaRPr lang="ru-RU" dirty="0">
              <a:latin typeface="Opinion Pro Lt" panose="02010000030000000004" pitchFamily="2" charset="0"/>
            </a:endParaRPr>
          </a:p>
        </p:txBody>
      </p:sp>
      <p:sp>
        <p:nvSpPr>
          <p:cNvPr id="2092" name="TextBox 2091">
            <a:extLst>
              <a:ext uri="{FF2B5EF4-FFF2-40B4-BE49-F238E27FC236}">
                <a16:creationId xmlns:a16="http://schemas.microsoft.com/office/drawing/2014/main" id="{CBC513DF-68FB-2A73-E623-2B6D142CFD2A}"/>
              </a:ext>
            </a:extLst>
          </p:cNvPr>
          <p:cNvSpPr txBox="1"/>
          <p:nvPr/>
        </p:nvSpPr>
        <p:spPr>
          <a:xfrm>
            <a:off x="320351" y="3320562"/>
            <a:ext cx="857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Opinion Pro Lt" panose="02010000030000000004" pitchFamily="2" charset="0"/>
              </a:rPr>
              <a:t>Этап </a:t>
            </a:r>
            <a:r>
              <a:rPr lang="en-US" dirty="0">
                <a:latin typeface="Opinion Pro Lt" panose="02010000030000000004" pitchFamily="2" charset="0"/>
              </a:rPr>
              <a:t>3</a:t>
            </a:r>
            <a:endParaRPr lang="ru-RU" dirty="0">
              <a:latin typeface="Opinion Pro Lt" panose="02010000030000000004" pitchFamily="2" charset="0"/>
            </a:endParaRPr>
          </a:p>
        </p:txBody>
      </p:sp>
      <p:sp>
        <p:nvSpPr>
          <p:cNvPr id="2093" name="TextBox 2092">
            <a:extLst>
              <a:ext uri="{FF2B5EF4-FFF2-40B4-BE49-F238E27FC236}">
                <a16:creationId xmlns:a16="http://schemas.microsoft.com/office/drawing/2014/main" id="{4DD7BEE8-7E9A-315F-FE97-34638A4A9A29}"/>
              </a:ext>
            </a:extLst>
          </p:cNvPr>
          <p:cNvSpPr txBox="1"/>
          <p:nvPr/>
        </p:nvSpPr>
        <p:spPr>
          <a:xfrm>
            <a:off x="297909" y="5324480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Opinion Pro Lt" panose="02010000030000000004" pitchFamily="2" charset="0"/>
              </a:rPr>
              <a:t>Этап </a:t>
            </a:r>
            <a:r>
              <a:rPr lang="en-US" dirty="0">
                <a:latin typeface="Opinion Pro Lt" panose="02010000030000000004" pitchFamily="2" charset="0"/>
              </a:rPr>
              <a:t>4</a:t>
            </a:r>
            <a:endParaRPr lang="ru-RU" dirty="0">
              <a:latin typeface="Opinion Pro Lt" panose="02010000030000000004" pitchFamily="2" charset="0"/>
            </a:endParaRPr>
          </a:p>
        </p:txBody>
      </p:sp>
      <p:sp>
        <p:nvSpPr>
          <p:cNvPr id="2094" name="TextBox 2093">
            <a:extLst>
              <a:ext uri="{FF2B5EF4-FFF2-40B4-BE49-F238E27FC236}">
                <a16:creationId xmlns:a16="http://schemas.microsoft.com/office/drawing/2014/main" id="{EDB9CC2F-D2C8-C3A7-E57C-F76A233D1C83}"/>
              </a:ext>
            </a:extLst>
          </p:cNvPr>
          <p:cNvSpPr txBox="1"/>
          <p:nvPr/>
        </p:nvSpPr>
        <p:spPr>
          <a:xfrm>
            <a:off x="301757" y="4512935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Opinion Pro Lt" panose="02010000030000000004" pitchFamily="2" charset="0"/>
              </a:rPr>
              <a:t>Этап </a:t>
            </a:r>
            <a:r>
              <a:rPr lang="en-US" dirty="0">
                <a:latin typeface="Opinion Pro Lt" panose="02010000030000000004" pitchFamily="2" charset="0"/>
              </a:rPr>
              <a:t>5</a:t>
            </a:r>
            <a:endParaRPr lang="ru-RU" dirty="0">
              <a:latin typeface="Opinion Pro Lt" panose="02010000030000000004" pitchFamily="2" charset="0"/>
            </a:endParaRPr>
          </a:p>
        </p:txBody>
      </p:sp>
      <p:sp>
        <p:nvSpPr>
          <p:cNvPr id="2095" name="TextBox 2094">
            <a:extLst>
              <a:ext uri="{FF2B5EF4-FFF2-40B4-BE49-F238E27FC236}">
                <a16:creationId xmlns:a16="http://schemas.microsoft.com/office/drawing/2014/main" id="{19EF0DD8-19D1-28E2-B9AE-3AB6F6171C8B}"/>
              </a:ext>
            </a:extLst>
          </p:cNvPr>
          <p:cNvSpPr txBox="1"/>
          <p:nvPr/>
        </p:nvSpPr>
        <p:spPr>
          <a:xfrm>
            <a:off x="291497" y="6154000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Opinion Pro Lt" panose="02010000030000000004" pitchFamily="2" charset="0"/>
              </a:rPr>
              <a:t>Этап </a:t>
            </a:r>
            <a:r>
              <a:rPr lang="en-US" dirty="0">
                <a:latin typeface="Opinion Pro Lt" panose="02010000030000000004" pitchFamily="2" charset="0"/>
              </a:rPr>
              <a:t>6</a:t>
            </a:r>
            <a:endParaRPr lang="ru-RU" dirty="0">
              <a:latin typeface="Opinion Pro Lt" panose="02010000030000000004" pitchFamily="2" charset="0"/>
            </a:endParaRPr>
          </a:p>
        </p:txBody>
      </p:sp>
      <p:cxnSp>
        <p:nvCxnSpPr>
          <p:cNvPr id="2124" name="Прямая соединительная линия 2123">
            <a:extLst>
              <a:ext uri="{FF2B5EF4-FFF2-40B4-BE49-F238E27FC236}">
                <a16:creationId xmlns:a16="http://schemas.microsoft.com/office/drawing/2014/main" id="{B0570E36-5B4A-F5FC-62B5-DBB3B0F1C28F}"/>
              </a:ext>
            </a:extLst>
          </p:cNvPr>
          <p:cNvCxnSpPr/>
          <p:nvPr/>
        </p:nvCxnSpPr>
        <p:spPr>
          <a:xfrm>
            <a:off x="341191" y="1867709"/>
            <a:ext cx="11509615" cy="0"/>
          </a:xfrm>
          <a:prstGeom prst="line">
            <a:avLst/>
          </a:prstGeom>
          <a:ln w="63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25" name="Прямая соединительная линия 2124">
            <a:extLst>
              <a:ext uri="{FF2B5EF4-FFF2-40B4-BE49-F238E27FC236}">
                <a16:creationId xmlns:a16="http://schemas.microsoft.com/office/drawing/2014/main" id="{281B7324-6C9E-8814-E9CE-AD78418A464B}"/>
              </a:ext>
            </a:extLst>
          </p:cNvPr>
          <p:cNvCxnSpPr/>
          <p:nvPr/>
        </p:nvCxnSpPr>
        <p:spPr>
          <a:xfrm>
            <a:off x="341191" y="2688864"/>
            <a:ext cx="11509615" cy="0"/>
          </a:xfrm>
          <a:prstGeom prst="line">
            <a:avLst/>
          </a:prstGeom>
          <a:ln w="63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26" name="Прямая соединительная линия 2125">
            <a:extLst>
              <a:ext uri="{FF2B5EF4-FFF2-40B4-BE49-F238E27FC236}">
                <a16:creationId xmlns:a16="http://schemas.microsoft.com/office/drawing/2014/main" id="{CC2F9B54-6AA8-B9CF-EB27-5B47A1E5EAC0}"/>
              </a:ext>
            </a:extLst>
          </p:cNvPr>
          <p:cNvCxnSpPr/>
          <p:nvPr/>
        </p:nvCxnSpPr>
        <p:spPr>
          <a:xfrm>
            <a:off x="341191" y="4276167"/>
            <a:ext cx="11509615" cy="0"/>
          </a:xfrm>
          <a:prstGeom prst="line">
            <a:avLst/>
          </a:prstGeom>
          <a:ln w="63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27" name="Прямая соединительная линия 2126">
            <a:extLst>
              <a:ext uri="{FF2B5EF4-FFF2-40B4-BE49-F238E27FC236}">
                <a16:creationId xmlns:a16="http://schemas.microsoft.com/office/drawing/2014/main" id="{87A32526-5E8A-EE73-19F4-73535EA48990}"/>
              </a:ext>
            </a:extLst>
          </p:cNvPr>
          <p:cNvCxnSpPr/>
          <p:nvPr/>
        </p:nvCxnSpPr>
        <p:spPr>
          <a:xfrm>
            <a:off x="341191" y="5100372"/>
            <a:ext cx="11509615" cy="0"/>
          </a:xfrm>
          <a:prstGeom prst="line">
            <a:avLst/>
          </a:prstGeom>
          <a:ln w="63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28" name="Прямая соединительная линия 2127">
            <a:extLst>
              <a:ext uri="{FF2B5EF4-FFF2-40B4-BE49-F238E27FC236}">
                <a16:creationId xmlns:a16="http://schemas.microsoft.com/office/drawing/2014/main" id="{9949A32B-F791-075B-EC36-A819A5BCC18D}"/>
              </a:ext>
            </a:extLst>
          </p:cNvPr>
          <p:cNvCxnSpPr/>
          <p:nvPr/>
        </p:nvCxnSpPr>
        <p:spPr>
          <a:xfrm>
            <a:off x="341191" y="5905915"/>
            <a:ext cx="11509615" cy="0"/>
          </a:xfrm>
          <a:prstGeom prst="line">
            <a:avLst/>
          </a:prstGeom>
          <a:ln w="6350"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304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E1750109-3B91-4506-B997-0CD8E35A14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885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72D8D1B-59F6-4FF3-8547-9BBB6129F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480060"/>
            <a:ext cx="3442553" cy="278807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Рисунок 14" descr="Изображение выглядит как здание, внутренний, аэропорт, самолет&#10;&#10;Автоматически созданное описание">
            <a:extLst>
              <a:ext uri="{FF2B5EF4-FFF2-40B4-BE49-F238E27FC236}">
                <a16:creationId xmlns:a16="http://schemas.microsoft.com/office/drawing/2014/main" id="{C2FE7B56-3B53-321A-AE24-1CFDCF599D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2" r="19898" b="-4"/>
          <a:stretch/>
        </p:blipFill>
        <p:spPr>
          <a:xfrm>
            <a:off x="622301" y="643467"/>
            <a:ext cx="3135490" cy="2475653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2C444748-5A8D-4B53-89FE-42B455DFA2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5618" y="487090"/>
            <a:ext cx="3588171" cy="278104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Рисунок 10" descr="Изображение выглядит как внутренний, дорога, несколько&#10;&#10;Автоматически созданное описание">
            <a:extLst>
              <a:ext uri="{FF2B5EF4-FFF2-40B4-BE49-F238E27FC236}">
                <a16:creationId xmlns:a16="http://schemas.microsoft.com/office/drawing/2014/main" id="{9E26FF17-D164-50B8-5CBE-4ECA965B25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55" r="12192" b="-2"/>
          <a:stretch/>
        </p:blipFill>
        <p:spPr>
          <a:xfrm>
            <a:off x="4365216" y="650497"/>
            <a:ext cx="3302954" cy="2468623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14044C96-7CFD-44DB-A579-D77B0D37C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5998" y="487090"/>
            <a:ext cx="3588174" cy="278104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Рисунок 22" descr="Изображение выглядит как спутник, транспорт&#10;&#10;Автоматически созданное описание">
            <a:extLst>
              <a:ext uri="{FF2B5EF4-FFF2-40B4-BE49-F238E27FC236}">
                <a16:creationId xmlns:a16="http://schemas.microsoft.com/office/drawing/2014/main" id="{1933D7B7-6409-4FF4-D6E1-23CEA85A87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331" r="15310" b="-2"/>
          <a:stretch/>
        </p:blipFill>
        <p:spPr>
          <a:xfrm>
            <a:off x="8318501" y="650497"/>
            <a:ext cx="3251198" cy="2468623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8FC8C21F-9484-4A71-ABFA-6C10682FAC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1331" y="3603670"/>
            <a:ext cx="3442553" cy="278807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Рисунок 16" descr="Изображение выглядит как компьютер, клавиатура, рабочий стол, электроника&#10;&#10;Автоматически созданное описание">
            <a:extLst>
              <a:ext uri="{FF2B5EF4-FFF2-40B4-BE49-F238E27FC236}">
                <a16:creationId xmlns:a16="http://schemas.microsoft.com/office/drawing/2014/main" id="{CEB80DB0-E04F-7268-F9A3-DDED3307E2A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880" r="-1" b="2228"/>
          <a:stretch/>
        </p:blipFill>
        <p:spPr>
          <a:xfrm>
            <a:off x="622302" y="3748194"/>
            <a:ext cx="3135490" cy="2471631"/>
          </a:xfrm>
          <a:prstGeom prst="rect">
            <a:avLst/>
          </a:prstGeom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F4FFA271-A10A-4AC3-8F06-E3313A197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502" y="3603670"/>
            <a:ext cx="3601167" cy="278807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F9FE375-3674-4B26-B67B-30AFAF78C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5618" y="3610700"/>
            <a:ext cx="3588171" cy="2781044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Рисунок 12" descr="Изображение выглядит как грузовик, транспорт, прицеп&#10;&#10;Автоматически созданное описание">
            <a:extLst>
              <a:ext uri="{FF2B5EF4-FFF2-40B4-BE49-F238E27FC236}">
                <a16:creationId xmlns:a16="http://schemas.microsoft.com/office/drawing/2014/main" id="{7D578CC1-A096-DFE0-45F4-3FEA08251E5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9988" r="18487" b="-1"/>
          <a:stretch/>
        </p:blipFill>
        <p:spPr>
          <a:xfrm>
            <a:off x="4365216" y="3818714"/>
            <a:ext cx="3302954" cy="2401112"/>
          </a:xfrm>
          <a:prstGeom prst="rect">
            <a:avLst/>
          </a:prstGeom>
        </p:spPr>
      </p:pic>
      <p:pic>
        <p:nvPicPr>
          <p:cNvPr id="7" name="Рисунок 6" descr="Изображение выглядит как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AE2A57C4-B076-5E08-FF11-B4E36A74647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1248" r="29429" b="-2"/>
          <a:stretch/>
        </p:blipFill>
        <p:spPr>
          <a:xfrm>
            <a:off x="8318501" y="3755224"/>
            <a:ext cx="3251198" cy="246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37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0EC83A-9E99-9C13-98B2-1DEFB48B1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Opinion Pro Lt" panose="02010000030000000004" pitchFamily="2" charset="0"/>
              </a:rPr>
              <a:t>Введение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66BC786-4770-F335-95BD-C307D3E5A2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2665" y="2697917"/>
            <a:ext cx="10746670" cy="299627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ru-RU" sz="2500" dirty="0">
                <a:effectLst/>
                <a:latin typeface="Opinion Pro Lt" panose="02010000030000000004" pitchFamily="2" charset="0"/>
                <a:ea typeface="Calibri" panose="020F0502020204030204" pitchFamily="34" charset="0"/>
              </a:rPr>
              <a:t>Мехатроника — это новая область науки и техники, посвященная созданию и эксплуатации машин и систем с компьютерным управлением движением, которая базируется на знаниях в области механики, электроники и микропроцессорной техники, информатики и компьютерного управления движением машин и агрегатов</a:t>
            </a:r>
            <a:r>
              <a:rPr lang="en-US" sz="2500" dirty="0">
                <a:effectLst/>
                <a:latin typeface="Opinion Pro Lt" panose="02010000030000000004" pitchFamily="2" charset="0"/>
                <a:ea typeface="Calibri" panose="020F0502020204030204" pitchFamily="34" charset="0"/>
              </a:rPr>
              <a:t>.</a:t>
            </a:r>
            <a:endParaRPr lang="ru-RU" sz="2500" dirty="0">
              <a:latin typeface="Opinion Pro Lt" panose="0201000003000000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7186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extBox 2">
            <a:extLst>
              <a:ext uri="{FF2B5EF4-FFF2-40B4-BE49-F238E27FC236}">
                <a16:creationId xmlns:a16="http://schemas.microsoft.com/office/drawing/2014/main" id="{FAB49D44-03D5-C073-78E4-DBEBFB6266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2077620"/>
              </p:ext>
            </p:extLst>
          </p:nvPr>
        </p:nvGraphicFramePr>
        <p:xfrm>
          <a:off x="262189" y="1935889"/>
          <a:ext cx="11667617" cy="48248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50B7383B-254D-6BC9-5E6C-9A2CBFB80A4B}"/>
              </a:ext>
            </a:extLst>
          </p:cNvPr>
          <p:cNvSpPr txBox="1">
            <a:spLocks/>
          </p:cNvSpPr>
          <p:nvPr/>
        </p:nvSpPr>
        <p:spPr>
          <a:xfrm>
            <a:off x="519815" y="429792"/>
            <a:ext cx="11152363" cy="132551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ru-RU" sz="4000" dirty="0">
                <a:effectLst/>
                <a:latin typeface="Opinion Pro" panose="02010000030000000004" pitchFamily="2" charset="0"/>
              </a:rPr>
              <a:t>Структурно-морфологические признаки мехатронной системы</a:t>
            </a:r>
            <a:endParaRPr lang="en-US" sz="4000" dirty="0">
              <a:effectLst/>
              <a:latin typeface="Opinion Pro" panose="0201000003000000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2047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Right Triangle 48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D389B794-5EEA-47F7-9F05-33A1B6247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343D9CC-4DBE-4724-BD2F-05A8B3305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14188DF2-16A9-4D18-B6DE-2BF403427E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A5DE6CE-0978-435D-99C2-A117A21349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51E7E80-A998-4079-A814-D160B7F62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94AB9E22-8699-45E6-A9F8-994B3A67B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7A19BDD-B19F-4A40-A03B-1F8F57356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B745DFC-5990-408D-921A-506F8347D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1534CDB-9CF7-4D0E-99EE-DAF4A2CDD7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AD7C80E-BB3F-40F3-8D1F-40778A77EC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D1C7BC4-56B9-4F59-8866-4F1DB7513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9198872E-F385-4E71-9267-A212BDACB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FD4FC0A0-B0D7-4E63-86C1-F6AA41091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D59FFF7-D552-4F75-895C-12716EFA20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2DFDC8E0-3205-49E7-8636-A34AA0690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33C7BDE6-8048-44B7-92DD-CAFC489630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2D48126E-FD23-4275-8F55-BB7D81E3B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0FD4E5F0-02C5-4A55-BAFF-F3C9154D5E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E8F6D4C1-2C5F-4B82-B7BE-F643EEFB5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783F7C51-A06E-40FB-BDCD-4DE67D1F4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23725B9B-D89F-4FCC-8B19-6BBD70F014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03EE4024-B095-4FFD-ACDE-887D44FE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562111AF-85AD-46CE-B4CC-9A136914B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7EBA5BF2-A7AA-419B-BE77-130437673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E1FAA826-3E5D-43ED-AE3C-0FAF69DA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43B54272-7F84-44AE-92B3-6C71C1295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BF9059A6-2278-4877-A9AB-AC1ABCD4A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281B957A-7E1C-45B9-B5D0-294DB23FF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A055905C-E2DC-4334-AE20-4749C367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D4AC1E9-B441-484E-86CB-F666B71CC0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E12A14DB-97ED-4BF0-BEAD-3267EEA32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AB3B9BAF-37F5-4EF1-8146-27E686067B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Right Triangle 85">
            <a:extLst>
              <a:ext uri="{FF2B5EF4-FFF2-40B4-BE49-F238E27FC236}">
                <a16:creationId xmlns:a16="http://schemas.microsoft.com/office/drawing/2014/main" id="{D34C65D4-111D-4720-9C5C-72F7FEA30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5810332" y="-289475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A318FF-ED60-EF28-B00D-133829EEA749}"/>
              </a:ext>
            </a:extLst>
          </p:cNvPr>
          <p:cNvSpPr txBox="1"/>
          <p:nvPr/>
        </p:nvSpPr>
        <p:spPr>
          <a:xfrm>
            <a:off x="1130405" y="709948"/>
            <a:ext cx="9918759" cy="13512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solidFill>
                  <a:schemeClr val="tx2"/>
                </a:solidFill>
                <a:effectLst/>
                <a:latin typeface="Opinion Pro Lt" panose="02010000030000000004" pitchFamily="2" charset="0"/>
                <a:ea typeface="+mj-ea"/>
                <a:cs typeface="+mj-cs"/>
              </a:rPr>
              <a:t>Функциональные свойства </a:t>
            </a:r>
            <a:r>
              <a:rPr lang="ru-RU" sz="4400" b="1" dirty="0">
                <a:solidFill>
                  <a:schemeClr val="tx2"/>
                </a:solidFill>
                <a:effectLst/>
                <a:latin typeface="Opinion Pro Lt" panose="02010000030000000004" pitchFamily="2" charset="0"/>
                <a:ea typeface="+mj-ea"/>
                <a:cs typeface="+mj-cs"/>
              </a:rPr>
              <a:t>мехатронных систем</a:t>
            </a:r>
            <a:endParaRPr lang="en-US" sz="4400" b="1" dirty="0">
              <a:solidFill>
                <a:schemeClr val="tx2"/>
              </a:solidFill>
              <a:latin typeface="Opinion Pro Lt" panose="02010000030000000004" pitchFamily="2" charset="0"/>
              <a:ea typeface="+mj-ea"/>
              <a:cs typeface="+mj-cs"/>
            </a:endParaRP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CC69A85A-D8E7-34E2-6ED5-AD38CD4BFC01}"/>
              </a:ext>
            </a:extLst>
          </p:cNvPr>
          <p:cNvSpPr txBox="1">
            <a:spLocks/>
          </p:cNvSpPr>
          <p:nvPr/>
        </p:nvSpPr>
        <p:spPr>
          <a:xfrm>
            <a:off x="631283" y="2195922"/>
            <a:ext cx="10917002" cy="17487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algn="ctr">
              <a:lnSpc>
                <a:spcPct val="150000"/>
              </a:lnSpc>
            </a:pPr>
            <a:r>
              <a:rPr lang="ru-RU" sz="1800" dirty="0">
                <a:effectLst/>
                <a:latin typeface="Opinion Pro Lt" panose="02010000030000000004" pitchFamily="2" charset="0"/>
              </a:rPr>
              <a:t>При работе мехатронной системы проявляются ее функциональные свойства, в которых обнаруживаются синергетические эффекты. Термин синергетика заимствовал из биологии и медицины – совместное и однородное функционирование элементов и систем; при комбинированном действии которых суммарный эффект превышает действие каждого в отдельности.</a:t>
            </a:r>
            <a:endParaRPr lang="en-US" sz="1800" dirty="0">
              <a:effectLst/>
              <a:latin typeface="Opinion Pro Lt" panose="02010000030000000004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2465CCF-8294-4F74-3DD2-55DEBF0CE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4407" y="4302264"/>
            <a:ext cx="3253055" cy="2163282"/>
          </a:xfrm>
          <a:prstGeom prst="rect">
            <a:avLst/>
          </a:prstGeom>
        </p:spPr>
      </p:pic>
      <p:pic>
        <p:nvPicPr>
          <p:cNvPr id="11" name="Рисунок 10" descr="Изображение выглядит как грузовик, внешний, желтый, транспорт&#10;&#10;Автоматически созданное описание">
            <a:extLst>
              <a:ext uri="{FF2B5EF4-FFF2-40B4-BE49-F238E27FC236}">
                <a16:creationId xmlns:a16="http://schemas.microsoft.com/office/drawing/2014/main" id="{32744537-6DB4-FD99-32E3-03909B5F38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2414" y="4301919"/>
            <a:ext cx="3393384" cy="2163282"/>
          </a:xfrm>
          <a:prstGeom prst="rect">
            <a:avLst/>
          </a:prstGeom>
        </p:spPr>
      </p:pic>
      <p:pic>
        <p:nvPicPr>
          <p:cNvPr id="9" name="Рисунок 8" descr="Изображение выглядит как внешний, транспорт, грузовик&#10;&#10;Автоматически созданное описание">
            <a:extLst>
              <a:ext uri="{FF2B5EF4-FFF2-40B4-BE49-F238E27FC236}">
                <a16:creationId xmlns:a16="http://schemas.microsoft.com/office/drawing/2014/main" id="{38994696-1586-5808-2216-26D0A9335A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211" y="4306706"/>
            <a:ext cx="3536728" cy="2157404"/>
          </a:xfrm>
          <a:prstGeom prst="rect">
            <a:avLst/>
          </a:prstGeom>
        </p:spPr>
      </p:pic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D019B023-70F3-E964-B0D5-03449D3C1A08}"/>
              </a:ext>
            </a:extLst>
          </p:cNvPr>
          <p:cNvCxnSpPr>
            <a:cxnSpLocks/>
          </p:cNvCxnSpPr>
          <p:nvPr/>
        </p:nvCxnSpPr>
        <p:spPr>
          <a:xfrm flipV="1">
            <a:off x="4009939" y="5383560"/>
            <a:ext cx="392475" cy="1848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Прямая со стрелкой 47">
            <a:extLst>
              <a:ext uri="{FF2B5EF4-FFF2-40B4-BE49-F238E27FC236}">
                <a16:creationId xmlns:a16="http://schemas.microsoft.com/office/drawing/2014/main" id="{444A390E-2B47-8A35-A437-548AF446A791}"/>
              </a:ext>
            </a:extLst>
          </p:cNvPr>
          <p:cNvCxnSpPr>
            <a:cxnSpLocks/>
          </p:cNvCxnSpPr>
          <p:nvPr/>
        </p:nvCxnSpPr>
        <p:spPr>
          <a:xfrm flipH="1" flipV="1">
            <a:off x="7795798" y="5383560"/>
            <a:ext cx="388609" cy="345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828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Right Triangle 42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9663BDD8-36FC-48B0-8862-3B51BE4F7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2086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27757FA-E22B-4C03-A927-1E4B4A585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FA329A2-1D2A-4A62-A6AF-93B37310C4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AAB6EEA-4329-4352-9BA3-1746A7111E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7DF1164F-7F9A-40C5-868D-082B3E0F1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ADB572B4-ACB4-4026-BE9F-D3523A2C1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F77DB227-A8B6-43DC-970A-925EED2E0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3B6B9264-5A30-46E0-A2C1-636FB3D1B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B879B4D0-16B0-456E-8951-4042C78B2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143D00E3-B79B-41D6-9E66-07EC7E6C25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BDD97DA3-F9CF-4985-A2BA-27DDD396C7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20472B34-25FF-41FB-BF22-42D29C83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C6268AA-8DD1-4959-8136-0ECAAFD27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1F744375-C310-46F7-AC26-C5A4BD827F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86C08DB1-CFE5-4A9A-BCB2-C82F79C61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F10D3C0-7CBD-42BF-BC76-68A25F9730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6DF561D-125D-4BA4-BEA8-D540A3EF8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696CE140-59C9-47C1-9BFD-E716943C47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7D2421D5-FB16-43BB-BD72-57B6D115C2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94B4B66-3D8B-4D67-B68A-5EE98A61C3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1CE3395-ADDA-44B4-B550-87AF22E18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D6A7375E-9A29-4790-AA05-FC4DCC1AE7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2E67518D-21C7-4CDB-9A75-248EEAB435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413A36F7-9692-46D1-AA17-3036EBF75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04FE3BA-02A8-46F8-8C46-213885DB49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7C8B1E1C-C236-410A-A75B-B5FED48E2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FD8A655-CFAF-496E-82F7-4677B2100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EB52CEB0-DF45-45EF-B19A-A15C1A17E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7D16414C-77DA-4C7E-8E62-862EAA940E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AC5789C5-251A-445C-8D17-18D36F8B5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9BA0ACD3-25B4-4C98-B833-09426BA9CC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0C2EAAE7-E646-4A26-BA0E-A130ECE6A4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F4E911F-A532-42C7-B083-1E5BA8D71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" name="Right Triangle 79">
            <a:extLst>
              <a:ext uri="{FF2B5EF4-FFF2-40B4-BE49-F238E27FC236}">
                <a16:creationId xmlns:a16="http://schemas.microsoft.com/office/drawing/2014/main" id="{1DEA6A44-CD60-4DFD-802B-A4F4BFCB7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5820162" y="-288353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658FA8-48DA-0961-921C-4E35C4995D8C}"/>
              </a:ext>
            </a:extLst>
          </p:cNvPr>
          <p:cNvSpPr txBox="1"/>
          <p:nvPr/>
        </p:nvSpPr>
        <p:spPr>
          <a:xfrm>
            <a:off x="707053" y="569348"/>
            <a:ext cx="10794505" cy="7574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ru-RU" sz="4000" b="1" dirty="0">
                <a:solidFill>
                  <a:schemeClr val="tx2"/>
                </a:solidFill>
                <a:effectLst/>
                <a:latin typeface="Opinion Pro Lt" panose="02010000030000000004" pitchFamily="2" charset="0"/>
                <a:ea typeface="+mj-ea"/>
                <a:cs typeface="+mj-cs"/>
              </a:rPr>
              <a:t>Качество</a:t>
            </a:r>
            <a:r>
              <a:rPr lang="en-US" sz="4000" b="1" dirty="0">
                <a:solidFill>
                  <a:schemeClr val="tx2"/>
                </a:solidFill>
                <a:effectLst/>
                <a:latin typeface="Opinion Pro Lt" panose="02010000030000000004" pitchFamily="2" charset="0"/>
                <a:ea typeface="+mj-ea"/>
                <a:cs typeface="+mj-cs"/>
              </a:rPr>
              <a:t> мехатронных </a:t>
            </a:r>
            <a:r>
              <a:rPr lang="ru-RU" sz="4000" b="1" dirty="0">
                <a:solidFill>
                  <a:schemeClr val="tx2"/>
                </a:solidFill>
                <a:effectLst/>
                <a:latin typeface="Opinion Pro Lt" panose="02010000030000000004" pitchFamily="2" charset="0"/>
                <a:ea typeface="+mj-ea"/>
                <a:cs typeface="+mj-cs"/>
              </a:rPr>
              <a:t>систем</a:t>
            </a:r>
            <a:endParaRPr lang="en-US" sz="4000" b="1" dirty="0">
              <a:solidFill>
                <a:schemeClr val="tx2"/>
              </a:solidFill>
              <a:latin typeface="Opinion Pro Lt" panose="02010000030000000004" pitchFamily="2" charset="0"/>
              <a:ea typeface="+mj-ea"/>
              <a:cs typeface="+mj-cs"/>
            </a:endParaRPr>
          </a:p>
        </p:txBody>
      </p:sp>
      <p:graphicFrame>
        <p:nvGraphicFramePr>
          <p:cNvPr id="6" name="TextBox 2">
            <a:extLst>
              <a:ext uri="{FF2B5EF4-FFF2-40B4-BE49-F238E27FC236}">
                <a16:creationId xmlns:a16="http://schemas.microsoft.com/office/drawing/2014/main" id="{A5740A39-663E-D9AF-146F-AC2734F966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1237300"/>
              </p:ext>
            </p:extLst>
          </p:nvPr>
        </p:nvGraphicFramePr>
        <p:xfrm>
          <a:off x="16612" y="1669826"/>
          <a:ext cx="12146347" cy="48941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53814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9BC9FCBE-6335-2A15-B6E6-73ED1893F7F4}"/>
              </a:ext>
            </a:extLst>
          </p:cNvPr>
          <p:cNvSpPr/>
          <p:nvPr/>
        </p:nvSpPr>
        <p:spPr>
          <a:xfrm>
            <a:off x="4554269" y="2019435"/>
            <a:ext cx="3083457" cy="5878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Opinion Pro Lt" panose="02010000030000000004" pitchFamily="2" charset="0"/>
              </a:rPr>
              <a:t>Мехатронная система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AB05677D-A9D8-D226-75B8-79DE0091043B}"/>
              </a:ext>
            </a:extLst>
          </p:cNvPr>
          <p:cNvSpPr/>
          <p:nvPr/>
        </p:nvSpPr>
        <p:spPr>
          <a:xfrm>
            <a:off x="4554269" y="3126180"/>
            <a:ext cx="3083457" cy="58782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Opinion Pro Lt" panose="02010000030000000004" pitchFamily="2" charset="0"/>
              </a:rPr>
              <a:t>Мехатронный агрегат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560EA4A-D5F0-0808-02A4-7E5E5E18BE06}"/>
              </a:ext>
            </a:extLst>
          </p:cNvPr>
          <p:cNvSpPr/>
          <p:nvPr/>
        </p:nvSpPr>
        <p:spPr>
          <a:xfrm>
            <a:off x="8063055" y="3126180"/>
            <a:ext cx="3083457" cy="58782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Opinion Pro Lt" panose="02010000030000000004" pitchFamily="2" charset="0"/>
              </a:rPr>
              <a:t>Мехатронный агрегат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CCC2445-677C-5553-326E-6E07C932229E}"/>
              </a:ext>
            </a:extLst>
          </p:cNvPr>
          <p:cNvSpPr/>
          <p:nvPr/>
        </p:nvSpPr>
        <p:spPr>
          <a:xfrm>
            <a:off x="1045483" y="3126180"/>
            <a:ext cx="3083457" cy="587828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Opinion Pro Lt" panose="02010000030000000004" pitchFamily="2" charset="0"/>
              </a:rPr>
              <a:t>Мехатронный агрегат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B0697F13-9904-047B-060A-7B39943FDB41}"/>
              </a:ext>
            </a:extLst>
          </p:cNvPr>
          <p:cNvSpPr/>
          <p:nvPr/>
        </p:nvSpPr>
        <p:spPr>
          <a:xfrm>
            <a:off x="4554269" y="4232925"/>
            <a:ext cx="3083457" cy="58782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Opinion Pro Lt" panose="02010000030000000004" pitchFamily="2" charset="0"/>
              </a:rPr>
              <a:t>Мехатронный модуль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A1B96CF9-A393-0F3D-C72A-29AF9874E5A2}"/>
              </a:ext>
            </a:extLst>
          </p:cNvPr>
          <p:cNvSpPr/>
          <p:nvPr/>
        </p:nvSpPr>
        <p:spPr>
          <a:xfrm>
            <a:off x="8063055" y="4232925"/>
            <a:ext cx="3083457" cy="58782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Opinion Pro Lt" panose="02010000030000000004" pitchFamily="2" charset="0"/>
              </a:rPr>
              <a:t>Мехатронный модуль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0E311B98-7643-D165-4AF1-DB1072B964D3}"/>
              </a:ext>
            </a:extLst>
          </p:cNvPr>
          <p:cNvSpPr/>
          <p:nvPr/>
        </p:nvSpPr>
        <p:spPr>
          <a:xfrm>
            <a:off x="1045483" y="4232925"/>
            <a:ext cx="3083457" cy="58782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Opinion Pro Lt" panose="02010000030000000004" pitchFamily="2" charset="0"/>
              </a:rPr>
              <a:t>Мехатронный модуль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93D36782-A134-B32A-DC75-501E4F59F16A}"/>
              </a:ext>
            </a:extLst>
          </p:cNvPr>
          <p:cNvSpPr/>
          <p:nvPr/>
        </p:nvSpPr>
        <p:spPr>
          <a:xfrm>
            <a:off x="4554270" y="5339670"/>
            <a:ext cx="3083457" cy="58782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Opinion Pro Lt" panose="02010000030000000004" pitchFamily="2" charset="0"/>
              </a:rPr>
              <a:t>Мехатронный узел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F1B2F85A-7635-E7BE-E97E-659E417B1E16}"/>
              </a:ext>
            </a:extLst>
          </p:cNvPr>
          <p:cNvSpPr/>
          <p:nvPr/>
        </p:nvSpPr>
        <p:spPr>
          <a:xfrm>
            <a:off x="8063056" y="5339670"/>
            <a:ext cx="3083457" cy="58782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Opinion Pro Lt" panose="02010000030000000004" pitchFamily="2" charset="0"/>
              </a:rPr>
              <a:t>Мехатронный узел</a:t>
            </a: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DE620571-0085-34D7-83C4-3F2F0853AC86}"/>
              </a:ext>
            </a:extLst>
          </p:cNvPr>
          <p:cNvSpPr/>
          <p:nvPr/>
        </p:nvSpPr>
        <p:spPr>
          <a:xfrm>
            <a:off x="1045484" y="5339670"/>
            <a:ext cx="3083457" cy="58782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latin typeface="Opinion Pro Lt" panose="02010000030000000004" pitchFamily="2" charset="0"/>
              </a:rPr>
              <a:t>Мехатронный узел</a:t>
            </a:r>
          </a:p>
        </p:txBody>
      </p: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DE674705-9786-A9D5-0E59-1F023D4123FB}"/>
              </a:ext>
            </a:extLst>
          </p:cNvPr>
          <p:cNvCxnSpPr>
            <a:stCxn id="3" idx="1"/>
            <a:endCxn id="6" idx="0"/>
          </p:cNvCxnSpPr>
          <p:nvPr/>
        </p:nvCxnSpPr>
        <p:spPr>
          <a:xfrm flipH="1">
            <a:off x="2587212" y="2313349"/>
            <a:ext cx="1967057" cy="81283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BA90622C-1DD3-4299-8353-1E93C50F5DD0}"/>
              </a:ext>
            </a:extLst>
          </p:cNvPr>
          <p:cNvCxnSpPr>
            <a:cxnSpLocks/>
            <a:stCxn id="3" idx="3"/>
            <a:endCxn id="5" idx="0"/>
          </p:cNvCxnSpPr>
          <p:nvPr/>
        </p:nvCxnSpPr>
        <p:spPr>
          <a:xfrm>
            <a:off x="7637726" y="2313349"/>
            <a:ext cx="1967058" cy="81283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77C8A16F-D21D-F569-39A8-572ED04D3076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>
            <a:off x="6095998" y="2607263"/>
            <a:ext cx="0" cy="51891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2DF8369F-4E05-99D2-0566-7FF66E2CB3AD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>
            <a:off x="6095998" y="3714008"/>
            <a:ext cx="0" cy="51891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Прямая со стрелкой 29">
            <a:extLst>
              <a:ext uri="{FF2B5EF4-FFF2-40B4-BE49-F238E27FC236}">
                <a16:creationId xmlns:a16="http://schemas.microsoft.com/office/drawing/2014/main" id="{02E78965-3032-0FA0-E39F-06CE859B9597}"/>
              </a:ext>
            </a:extLst>
          </p:cNvPr>
          <p:cNvCxnSpPr>
            <a:cxnSpLocks/>
            <a:stCxn id="5" idx="2"/>
            <a:endCxn id="8" idx="0"/>
          </p:cNvCxnSpPr>
          <p:nvPr/>
        </p:nvCxnSpPr>
        <p:spPr>
          <a:xfrm>
            <a:off x="9604784" y="3714008"/>
            <a:ext cx="0" cy="51891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 стрелкой 32">
            <a:extLst>
              <a:ext uri="{FF2B5EF4-FFF2-40B4-BE49-F238E27FC236}">
                <a16:creationId xmlns:a16="http://schemas.microsoft.com/office/drawing/2014/main" id="{A35A5B53-7FA1-DF1E-A131-43045DF2693C}"/>
              </a:ext>
            </a:extLst>
          </p:cNvPr>
          <p:cNvCxnSpPr>
            <a:cxnSpLocks/>
            <a:stCxn id="8" idx="2"/>
            <a:endCxn id="17" idx="0"/>
          </p:cNvCxnSpPr>
          <p:nvPr/>
        </p:nvCxnSpPr>
        <p:spPr>
          <a:xfrm>
            <a:off x="9604784" y="4820753"/>
            <a:ext cx="1" cy="51891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 стрелкой 35">
            <a:extLst>
              <a:ext uri="{FF2B5EF4-FFF2-40B4-BE49-F238E27FC236}">
                <a16:creationId xmlns:a16="http://schemas.microsoft.com/office/drawing/2014/main" id="{2FF6641F-8870-C7E1-A17E-CFFBA1648A1B}"/>
              </a:ext>
            </a:extLst>
          </p:cNvPr>
          <p:cNvCxnSpPr>
            <a:cxnSpLocks/>
            <a:stCxn id="7" idx="2"/>
            <a:endCxn id="16" idx="0"/>
          </p:cNvCxnSpPr>
          <p:nvPr/>
        </p:nvCxnSpPr>
        <p:spPr>
          <a:xfrm>
            <a:off x="6095998" y="4820753"/>
            <a:ext cx="1" cy="51891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 стрелкой 38">
            <a:extLst>
              <a:ext uri="{FF2B5EF4-FFF2-40B4-BE49-F238E27FC236}">
                <a16:creationId xmlns:a16="http://schemas.microsoft.com/office/drawing/2014/main" id="{D839C346-0660-8873-94DD-FFDB87B6990A}"/>
              </a:ext>
            </a:extLst>
          </p:cNvPr>
          <p:cNvCxnSpPr>
            <a:cxnSpLocks/>
            <a:stCxn id="6" idx="2"/>
            <a:endCxn id="9" idx="0"/>
          </p:cNvCxnSpPr>
          <p:nvPr/>
        </p:nvCxnSpPr>
        <p:spPr>
          <a:xfrm>
            <a:off x="2587212" y="3714008"/>
            <a:ext cx="0" cy="51891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 стрелкой 41">
            <a:extLst>
              <a:ext uri="{FF2B5EF4-FFF2-40B4-BE49-F238E27FC236}">
                <a16:creationId xmlns:a16="http://schemas.microsoft.com/office/drawing/2014/main" id="{B59EE595-CD42-CB2E-9749-EDD45AB72C27}"/>
              </a:ext>
            </a:extLst>
          </p:cNvPr>
          <p:cNvCxnSpPr>
            <a:cxnSpLocks/>
            <a:stCxn id="9" idx="2"/>
            <a:endCxn id="18" idx="0"/>
          </p:cNvCxnSpPr>
          <p:nvPr/>
        </p:nvCxnSpPr>
        <p:spPr>
          <a:xfrm>
            <a:off x="2587212" y="4820753"/>
            <a:ext cx="1" cy="51891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0BD765C9-59FC-C6AD-C5D3-F94A699511C3}"/>
              </a:ext>
            </a:extLst>
          </p:cNvPr>
          <p:cNvSpPr txBox="1"/>
          <p:nvPr/>
        </p:nvSpPr>
        <p:spPr>
          <a:xfrm>
            <a:off x="1175601" y="751128"/>
            <a:ext cx="9840794" cy="67256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pPr algn="ctr"/>
            <a:r>
              <a:rPr lang="ru-RU" sz="4400" dirty="0">
                <a:effectLst/>
                <a:latin typeface="Opinion Pro Lt" panose="02010000030000000004" pitchFamily="2" charset="0"/>
              </a:rPr>
              <a:t>Иерархия мехатронных объектов</a:t>
            </a:r>
          </a:p>
        </p:txBody>
      </p:sp>
    </p:spTree>
    <p:extLst>
      <p:ext uri="{BB962C8B-B14F-4D97-AF65-F5344CB8AC3E}">
        <p14:creationId xmlns:p14="http://schemas.microsoft.com/office/powerpoint/2010/main" val="2049285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внутренний, серебряный&#10;&#10;Автоматически созданное описание">
            <a:extLst>
              <a:ext uri="{FF2B5EF4-FFF2-40B4-BE49-F238E27FC236}">
                <a16:creationId xmlns:a16="http://schemas.microsoft.com/office/drawing/2014/main" id="{566262CA-CAAB-BC1B-0161-792A424AB8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475"/>
          <a:stretch/>
        </p:blipFill>
        <p:spPr>
          <a:xfrm>
            <a:off x="8609054" y="699265"/>
            <a:ext cx="3213790" cy="2100045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E3B4FF89-C45F-4E24-B963-61E855708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671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4F25C03-EF67-4344-8AEA-7B3FA0DED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7836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74793DE-3651-410B-B243-8F0B1468E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59424" y="-2665476"/>
            <a:ext cx="73152" cy="121889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 descr="Изображение выглядит как легкий&#10;&#10;Автоматически созданное описание">
            <a:extLst>
              <a:ext uri="{FF2B5EF4-FFF2-40B4-BE49-F238E27FC236}">
                <a16:creationId xmlns:a16="http://schemas.microsoft.com/office/drawing/2014/main" id="{E3B74369-CB3E-54D8-87A8-7646553D6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187" y="692305"/>
            <a:ext cx="2928362" cy="2049853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F547438-F2E5-8410-5AF9-77F6DF30FA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3961" y="841914"/>
            <a:ext cx="2764078" cy="1810471"/>
          </a:xfrm>
          <a:prstGeom prst="rect">
            <a:avLst/>
          </a:prstGeom>
        </p:spPr>
      </p:pic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591F199C-1B48-2C6B-ADFA-B12D41F3E55A}"/>
              </a:ext>
            </a:extLst>
          </p:cNvPr>
          <p:cNvSpPr/>
          <p:nvPr/>
        </p:nvSpPr>
        <p:spPr>
          <a:xfrm>
            <a:off x="1" y="3465176"/>
            <a:ext cx="4031342" cy="33928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200" dirty="0">
                <a:effectLst/>
                <a:latin typeface="Opinion Pro Lt" panose="02010000030000000004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Мехатронный узел – это неунифицированная сборочная единица, содержащая некоторые компоненты мехатронного объекта </a:t>
            </a:r>
            <a:endParaRPr lang="ru-RU" sz="2200" dirty="0">
              <a:latin typeface="Opinion Pro Lt" panose="02010000030000000004" pitchFamily="2" charset="0"/>
            </a:endParaRPr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6F1FC188-C26C-ED5D-EE3A-CB130027B07B}"/>
              </a:ext>
            </a:extLst>
          </p:cNvPr>
          <p:cNvSpPr/>
          <p:nvPr/>
        </p:nvSpPr>
        <p:spPr>
          <a:xfrm>
            <a:off x="4084165" y="3458414"/>
            <a:ext cx="4023671" cy="339958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200" dirty="0">
                <a:effectLst/>
                <a:latin typeface="Opinion Pro Lt" panose="02010000030000000004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Мехатронный модуль</a:t>
            </a:r>
            <a:r>
              <a:rPr lang="en-US" sz="2200" dirty="0">
                <a:effectLst/>
                <a:latin typeface="Opinion Pro Lt" panose="02010000030000000004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200" dirty="0">
                <a:effectLst/>
                <a:latin typeface="Opinion Pro Lt" panose="02010000030000000004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–</a:t>
            </a:r>
            <a:r>
              <a:rPr lang="en-US" sz="2200" dirty="0">
                <a:effectLst/>
                <a:latin typeface="Opinion Pro Lt" panose="02010000030000000004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200" dirty="0">
                <a:effectLst/>
                <a:latin typeface="Opinion Pro Lt" panose="02010000030000000004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унифицированный мехатронный объект, служащий для реализации одной из функци</a:t>
            </a:r>
            <a:r>
              <a:rPr lang="ru-RU" sz="2200" dirty="0">
                <a:latin typeface="Opinion Pro Lt" panose="02010000030000000004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й</a:t>
            </a:r>
            <a:r>
              <a:rPr lang="ru-RU" sz="2200" dirty="0">
                <a:effectLst/>
                <a:latin typeface="Opinion Pro Lt" panose="02010000030000000004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мехатронной системы</a:t>
            </a:r>
            <a:r>
              <a:rPr lang="ru-RU" sz="2200" dirty="0">
                <a:effectLst/>
                <a:latin typeface="Opinion Pro Lt" panose="02010000030000000004" pitchFamily="2" charset="0"/>
              </a:rPr>
              <a:t> </a:t>
            </a:r>
            <a:endParaRPr lang="ru-RU" sz="2200" dirty="0">
              <a:latin typeface="Opinion Pro Lt" panose="02010000030000000004" pitchFamily="2" charset="0"/>
            </a:endParaRP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D52A6696-E74F-D6BA-D50E-31B8395BA015}"/>
              </a:ext>
            </a:extLst>
          </p:cNvPr>
          <p:cNvSpPr/>
          <p:nvPr/>
        </p:nvSpPr>
        <p:spPr>
          <a:xfrm>
            <a:off x="8168330" y="3465176"/>
            <a:ext cx="4023670" cy="3392824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200" dirty="0">
                <a:effectLst/>
                <a:latin typeface="Opinion Pro Lt" panose="02010000030000000004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Мехатронный агрегат – это совокупность мехатронных модулей, предназначенная для выполнения группы однотипных функций</a:t>
            </a:r>
            <a:endParaRPr lang="ru-RU" sz="2200" dirty="0">
              <a:latin typeface="Opinion Pro Lt" panose="0201000003000000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0376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0">
            <a:extLst>
              <a:ext uri="{FF2B5EF4-FFF2-40B4-BE49-F238E27FC236}">
                <a16:creationId xmlns:a16="http://schemas.microsoft.com/office/drawing/2014/main" id="{BDF0D99C-5D42-41C6-A50C-C4E2D6B2A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F28962D-50BA-43F8-8863-28ECE711D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12">
              <a:extLst>
                <a:ext uri="{FF2B5EF4-FFF2-40B4-BE49-F238E27FC236}">
                  <a16:creationId xmlns:a16="http://schemas.microsoft.com/office/drawing/2014/main" id="{780F5939-D4E0-46FD-9A5A-5D648E3810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633D331-78CB-40A1-B167-8185EC5D7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512E4B1-E78E-49E7-AA36-374CC1B08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A7D46340-CBFC-490F-B44E-7AA8FBF58B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575C26C-3EBD-4AA9-BA4D-2561E295D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35DB6BE-E065-4559-BF5C-36B56B3790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DA54272-CD9D-4F68-BBAB-4F0C0C3E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002CE8F-9256-4F2C-B474-588737171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9C9DE9F-4252-401D-913E-B74C9E326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FE4E69B-534F-4A80-9E1C-798BEE1B0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7564E1C-009C-4832-AE8D-E98286693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305DF1C-5801-43F2-A8B9-535136941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06E71C8-0783-4E17-9B34-F51231DD29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D908F17-2A89-4B0A-A2EA-692390969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BE22751-380F-44F9-BEED-0A553CF87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77B27910-846F-4E4E-B588-F5B2E026F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E6E0501E-134E-46D7-984F-3A382B0BB2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0A83974-CBD7-4A69-9D84-2D3BBDE02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503E931-00D4-4B0C-BC69-49FE5C766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7732A30-BE2F-4D71-BC37-60F7B4459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C8EB840-DE7D-4E67-989C-F4D8F50E15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05D2CC2-53CC-487E-A72E-42B1E9B18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3A12D6B-1D60-4F26-8FB9-74AD5B070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1895D00-2D63-443C-95A8-5EB6E5EEC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AC50652-2A56-4382-95D0-971644EE0F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A50A374-8880-482D-B54F-F74E0D7BE1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66364D8-CCC7-4AAF-94BC-766EC160D9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A0DC409-26E2-4453-89FD-745EA849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239ED039-D66C-4A5E-AA35-E7A5FA2E6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72C13DC-161E-49CF-96B5-5383AA052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ight Triangle 43">
            <a:extLst>
              <a:ext uri="{FF2B5EF4-FFF2-40B4-BE49-F238E27FC236}">
                <a16:creationId xmlns:a16="http://schemas.microsoft.com/office/drawing/2014/main" id="{63BAC6E0-ADAC-40FB-AF53-88FA5F837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094" y="1516214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43" name="Group 47">
            <a:extLst>
              <a:ext uri="{FF2B5EF4-FFF2-40B4-BE49-F238E27FC236}">
                <a16:creationId xmlns:a16="http://schemas.microsoft.com/office/drawing/2014/main" id="{D389B794-5EEA-47F7-9F05-33A1B6247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343D9CC-4DBE-4724-BD2F-05A8B3305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14188DF2-16A9-4D18-B6DE-2BF403427E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A5DE6CE-0978-435D-99C2-A117A21349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51E7E80-A998-4079-A814-D160B7F62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4AB9E22-8699-45E6-A9F8-994B3A67B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92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F7A19BDD-B19F-4A40-A03B-1F8F57356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931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DB745DFC-5990-408D-921A-506F8347D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4271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D1534CDB-9CF7-4D0E-99EE-DAF4A2CDD7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2610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2AD7C80E-BB3F-40F3-8D1F-40778A77EC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0949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D1C7BC4-56B9-4F59-8866-4F1DB7513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09289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9198872E-F385-4E71-9267-A212BDACB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762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FD4FC0A0-B0D7-4E63-86C1-F6AA41091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059680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2D59FFF7-D552-4F75-895C-12716EFA20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043074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DFDC8E0-3205-49E7-8636-A34AA0690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026468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3C7BDE6-8048-44B7-92DD-CAFC489630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009862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2D48126E-FD23-4275-8F55-BB7D81E3B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FD4E5F0-02C5-4A55-BAFF-F3C9154D5E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8F6D4C1-2C5F-4B82-B7BE-F643EEFB5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1459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783F7C51-A06E-40FB-BDCD-4DE67D1F4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57478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23725B9B-D89F-4FCC-8B19-6BBD70F014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0035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03EE4024-B095-4FFD-ACDE-887D44FE1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343240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562111AF-85AD-46CE-B4CC-9A136914BE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886121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7EBA5BF2-A7AA-419B-BE77-130437673A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429002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E1FAA826-3E5D-43ED-AE3C-0FAF69DA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971883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43B54272-7F84-44AE-92B3-6C71C1295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514764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BF9059A6-2278-4877-A9AB-AC1ABCD4A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057645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281B957A-7E1C-45B9-B5D0-294DB23FF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600526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A055905C-E2DC-4334-AE20-4749C367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ED4AC1E9-B441-484E-86CB-F666B71CC0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143407"/>
              <a:ext cx="12192000" cy="0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E12A14DB-97ED-4BF0-BEAD-3267EEA32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4225" y="171716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AB3B9BAF-37F5-4EF1-8146-27E686067B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508412" y="173267"/>
              <a:ext cx="0" cy="6511464"/>
            </a:xfrm>
            <a:prstGeom prst="line">
              <a:avLst/>
            </a:prstGeom>
            <a:ln w="12700">
              <a:solidFill>
                <a:srgbClr val="BCBCBC">
                  <a:alpha val="29804"/>
                </a:srgb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Right Triangle 80">
            <a:extLst>
              <a:ext uri="{FF2B5EF4-FFF2-40B4-BE49-F238E27FC236}">
                <a16:creationId xmlns:a16="http://schemas.microsoft.com/office/drawing/2014/main" id="{D34C65D4-111D-4720-9C5C-72F7FEA30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5810332" y="-289475"/>
            <a:ext cx="568289" cy="568289"/>
          </a:xfrm>
          <a:prstGeom prst="rtTriangl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A318FF-ED60-EF28-B00D-133829EEA749}"/>
              </a:ext>
            </a:extLst>
          </p:cNvPr>
          <p:cNvSpPr txBox="1"/>
          <p:nvPr/>
        </p:nvSpPr>
        <p:spPr>
          <a:xfrm>
            <a:off x="1162857" y="697077"/>
            <a:ext cx="9840794" cy="67256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pPr algn="ctr"/>
            <a:r>
              <a:rPr lang="ru-RU" sz="4400" dirty="0">
                <a:effectLst/>
                <a:latin typeface="Opinion Pro Lt" panose="02010000030000000004" pitchFamily="2" charset="0"/>
              </a:rPr>
              <a:t>Мехатронная система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CC69A85A-D8E7-34E2-6ED5-AD38CD4BFC01}"/>
              </a:ext>
            </a:extLst>
          </p:cNvPr>
          <p:cNvSpPr txBox="1">
            <a:spLocks/>
          </p:cNvSpPr>
          <p:nvPr/>
        </p:nvSpPr>
        <p:spPr>
          <a:xfrm>
            <a:off x="1255579" y="1809421"/>
            <a:ext cx="9658019" cy="13656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50000"/>
                  <a:lumOff val="50000"/>
                </a:schemeClr>
              </a:buClr>
              <a:buSzPct val="75000"/>
              <a:buFont typeface="Wingdings" panose="05000000000000000000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ru-RU" dirty="0">
                <a:effectLst/>
                <a:latin typeface="Opinion Pro Lt" panose="02010000030000000004" pitchFamily="2" charset="0"/>
              </a:rPr>
              <a:t>целевое упорядоченное множество взаимосвязанных мехатронных агрегатов, функционирующих во времени и взаимодействующих с внешней средой. </a:t>
            </a:r>
          </a:p>
        </p:txBody>
      </p:sp>
      <p:pic>
        <p:nvPicPr>
          <p:cNvPr id="2" name="Рисунок 1" descr="Изображение выглядит как проектор&#10;&#10;Автоматически созданное описание">
            <a:extLst>
              <a:ext uri="{FF2B5EF4-FFF2-40B4-BE49-F238E27FC236}">
                <a16:creationId xmlns:a16="http://schemas.microsoft.com/office/drawing/2014/main" id="{F78B36C9-76ED-34BE-8B4E-6463DE4FC1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0217" y="3483337"/>
            <a:ext cx="1438582" cy="216328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52CCB14-C316-3405-5D0C-713C68DD2D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565" y="3483337"/>
            <a:ext cx="2884376" cy="2163282"/>
          </a:xfrm>
          <a:prstGeom prst="rect">
            <a:avLst/>
          </a:prstGeom>
        </p:spPr>
      </p:pic>
      <p:pic>
        <p:nvPicPr>
          <p:cNvPr id="4" name="Рисунок 3" descr="Изображение выглядит как автомобиль, красный&#10;&#10;Автоматически созданное описание">
            <a:extLst>
              <a:ext uri="{FF2B5EF4-FFF2-40B4-BE49-F238E27FC236}">
                <a16:creationId xmlns:a16="http://schemas.microsoft.com/office/drawing/2014/main" id="{526FEE0E-D851-D80F-F6C2-92D492753D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5830" y="3822265"/>
            <a:ext cx="3536728" cy="1485425"/>
          </a:xfrm>
          <a:prstGeom prst="rect">
            <a:avLst/>
          </a:prstGeom>
        </p:spPr>
      </p:pic>
      <p:cxnSp>
        <p:nvCxnSpPr>
          <p:cNvPr id="87" name="Прямая соединительная линия 86">
            <a:extLst>
              <a:ext uri="{FF2B5EF4-FFF2-40B4-BE49-F238E27FC236}">
                <a16:creationId xmlns:a16="http://schemas.microsoft.com/office/drawing/2014/main" id="{D00E78D8-4472-2DC5-5CEF-AEAEB390319F}"/>
              </a:ext>
            </a:extLst>
          </p:cNvPr>
          <p:cNvCxnSpPr>
            <a:cxnSpLocks/>
          </p:cNvCxnSpPr>
          <p:nvPr/>
        </p:nvCxnSpPr>
        <p:spPr>
          <a:xfrm>
            <a:off x="4126104" y="3429000"/>
            <a:ext cx="0" cy="219457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Прямая соединительная линия 89">
            <a:extLst>
              <a:ext uri="{FF2B5EF4-FFF2-40B4-BE49-F238E27FC236}">
                <a16:creationId xmlns:a16="http://schemas.microsoft.com/office/drawing/2014/main" id="{59D71109-4C25-6F71-E213-83AA96E3F097}"/>
              </a:ext>
            </a:extLst>
          </p:cNvPr>
          <p:cNvCxnSpPr>
            <a:cxnSpLocks/>
          </p:cNvCxnSpPr>
          <p:nvPr/>
        </p:nvCxnSpPr>
        <p:spPr>
          <a:xfrm>
            <a:off x="8074243" y="3421082"/>
            <a:ext cx="0" cy="22024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8008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47C54E-035D-4E9D-9E68-A4E535FC2BB5}"/>
              </a:ext>
            </a:extLst>
          </p:cNvPr>
          <p:cNvSpPr txBox="1"/>
          <p:nvPr/>
        </p:nvSpPr>
        <p:spPr>
          <a:xfrm>
            <a:off x="1" y="291065"/>
            <a:ext cx="12191999" cy="723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4100" dirty="0">
                <a:effectLst/>
                <a:latin typeface="Opinion Pro Lt" panose="02010000030000000004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Мехатронные принципы проектирования </a:t>
            </a:r>
            <a:endParaRPr lang="ru-RU" sz="4100" dirty="0">
              <a:latin typeface="Opinion Pro Lt" panose="02010000030000000004" pitchFamily="2" charset="0"/>
            </a:endParaRPr>
          </a:p>
        </p:txBody>
      </p:sp>
      <p:graphicFrame>
        <p:nvGraphicFramePr>
          <p:cNvPr id="12" name="Таблица 12">
            <a:extLst>
              <a:ext uri="{FF2B5EF4-FFF2-40B4-BE49-F238E27FC236}">
                <a16:creationId xmlns:a16="http://schemas.microsoft.com/office/drawing/2014/main" id="{536A52EA-7660-C701-E40A-3E47D31E5E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950543"/>
              </p:ext>
            </p:extLst>
          </p:nvPr>
        </p:nvGraphicFramePr>
        <p:xfrm>
          <a:off x="631556" y="1314771"/>
          <a:ext cx="10928888" cy="513522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3244">
                  <a:extLst>
                    <a:ext uri="{9D8B030D-6E8A-4147-A177-3AD203B41FA5}">
                      <a16:colId xmlns:a16="http://schemas.microsoft.com/office/drawing/2014/main" val="2605725851"/>
                    </a:ext>
                  </a:extLst>
                </a:gridCol>
                <a:gridCol w="4250267">
                  <a:extLst>
                    <a:ext uri="{9D8B030D-6E8A-4147-A177-3AD203B41FA5}">
                      <a16:colId xmlns:a16="http://schemas.microsoft.com/office/drawing/2014/main" val="1996388178"/>
                    </a:ext>
                  </a:extLst>
                </a:gridCol>
                <a:gridCol w="4465377">
                  <a:extLst>
                    <a:ext uri="{9D8B030D-6E8A-4147-A177-3AD203B41FA5}">
                      <a16:colId xmlns:a16="http://schemas.microsoft.com/office/drawing/2014/main" val="629964337"/>
                    </a:ext>
                  </a:extLst>
                </a:gridCol>
              </a:tblGrid>
              <a:tr h="464948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b="1" dirty="0">
                          <a:latin typeface="Opinion Pro Lt" panose="02010000030000000004" pitchFamily="2" charset="0"/>
                        </a:rPr>
                        <a:t>Подход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800" b="1" dirty="0">
                          <a:effectLst/>
                          <a:latin typeface="Opinion Pro Lt" panose="02010000030000000004" pitchFamily="2" charset="0"/>
                        </a:rPr>
                        <a:t>Алгоритмически</a:t>
                      </a:r>
                      <a:r>
                        <a:rPr lang="ru-RU" b="1" dirty="0">
                          <a:latin typeface="Opinion Pro Lt" panose="02010000030000000004" pitchFamily="2" charset="0"/>
                        </a:rPr>
                        <a:t>й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800" b="1" dirty="0">
                          <a:effectLst/>
                          <a:latin typeface="Opinion Pro Lt" panose="02010000030000000004" pitchFamily="2" charset="0"/>
                        </a:rPr>
                        <a:t>Интуитивный</a:t>
                      </a:r>
                      <a:endParaRPr lang="ru-RU" b="1" dirty="0">
                        <a:latin typeface="Opinion Pro Lt" panose="02010000030000000004" pitchFamily="2" charset="0"/>
                      </a:endParaRP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2498375"/>
                  </a:ext>
                </a:extLst>
              </a:tr>
              <a:tr h="185934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b="0" dirty="0">
                          <a:latin typeface="Opinion Pro Lt" panose="02010000030000000004" pitchFamily="2" charset="0"/>
                        </a:rPr>
                        <a:t>Цель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800" dirty="0">
                          <a:effectLst/>
                          <a:latin typeface="Opinion Pro Lt" panose="02010000030000000004" pitchFamily="2" charset="0"/>
                        </a:rPr>
                        <a:t>Проектирование единичных изделий</a:t>
                      </a:r>
                      <a:endParaRPr lang="ru-RU" dirty="0">
                        <a:latin typeface="Opinion Pro Lt" panose="02010000030000000004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800" dirty="0">
                          <a:effectLst/>
                          <a:latin typeface="Opinion Pro Lt" panose="02010000030000000004" pitchFamily="2" charset="0"/>
                        </a:rPr>
                        <a:t>Проектирование изделий, предназначенных для продажи в больших количествах широкому кругу покупателей</a:t>
                      </a:r>
                      <a:endParaRPr lang="ru-RU" dirty="0">
                        <a:latin typeface="Opinion Pro Lt" panose="02010000030000000004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472897"/>
                  </a:ext>
                </a:extLst>
              </a:tr>
              <a:tr h="563206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b="0" dirty="0">
                          <a:latin typeface="Opinion Pro Lt" panose="02010000030000000004" pitchFamily="2" charset="0"/>
                        </a:rPr>
                        <a:t>Время и стоимость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dirty="0">
                          <a:latin typeface="Opinion Pro Lt" panose="02010000030000000004" pitchFamily="2" charset="0"/>
                        </a:rPr>
                        <a:t>Меньшее время и стоимость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dirty="0">
                          <a:latin typeface="Opinion Pro Lt" panose="02010000030000000004" pitchFamily="2" charset="0"/>
                        </a:rPr>
                        <a:t>Большее время и меньшая стоимость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1530369"/>
                  </a:ext>
                </a:extLst>
              </a:tr>
              <a:tr h="2247728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b="0" dirty="0">
                          <a:latin typeface="Opinion Pro Lt" panose="02010000030000000004" pitchFamily="2" charset="0"/>
                        </a:rPr>
                        <a:t>Условия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>
                          <a:latin typeface="Opinion Pro Lt" panose="02010000030000000004" pitchFamily="2" charset="0"/>
                        </a:rPr>
                        <a:t>Наличие у п</a:t>
                      </a:r>
                      <a:r>
                        <a:rPr lang="ru-RU" sz="1800" dirty="0">
                          <a:effectLst/>
                          <a:latin typeface="Opinion Pro Lt" panose="02010000030000000004" pitchFamily="2" charset="0"/>
                        </a:rPr>
                        <a:t>роектировщика или конструктора набора известных технических решений и покупных изделий, порядок расчета и принятия решений, алгоритм проектирования.</a:t>
                      </a:r>
                      <a:endParaRPr lang="ru-RU" sz="1800" dirty="0">
                        <a:effectLst/>
                        <a:latin typeface="Opinion Pro Lt" panose="02010000030000000004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800" dirty="0">
                          <a:effectLst/>
                          <a:latin typeface="Opinion Pro Lt" panose="02010000030000000004" pitchFamily="2" charset="0"/>
                        </a:rPr>
                        <a:t>Высокая квалификация проектировщика, имеющего широкий кругозор и достаточно большое информационное обеспечение. </a:t>
                      </a:r>
                      <a:endParaRPr lang="ru-RU" dirty="0">
                        <a:latin typeface="Opinion Pro Lt" panose="02010000030000000004" pitchFamily="2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95095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9328676"/>
      </p:ext>
    </p:extLst>
  </p:cSld>
  <p:clrMapOvr>
    <a:masterClrMapping/>
  </p:clrMapOvr>
</p:sld>
</file>

<file path=ppt/theme/theme1.xml><?xml version="1.0" encoding="utf-8"?>
<a:theme xmlns:a="http://schemas.openxmlformats.org/drawingml/2006/main" name="CosineVTI">
  <a:themeElements>
    <a:clrScheme name="AnalogousFromLightSeedLeftStep">
      <a:dk1>
        <a:srgbClr val="000000"/>
      </a:dk1>
      <a:lt1>
        <a:srgbClr val="FFFFFF"/>
      </a:lt1>
      <a:dk2>
        <a:srgbClr val="24393F"/>
      </a:dk2>
      <a:lt2>
        <a:srgbClr val="E8E8E2"/>
      </a:lt2>
      <a:accent1>
        <a:srgbClr val="8885D7"/>
      </a:accent1>
      <a:accent2>
        <a:srgbClr val="6A90CE"/>
      </a:accent2>
      <a:accent3>
        <a:srgbClr val="5AAEC3"/>
      </a:accent3>
      <a:accent4>
        <a:srgbClr val="5DB4A2"/>
      </a:accent4>
      <a:accent5>
        <a:srgbClr val="68B484"/>
      </a:accent5>
      <a:accent6>
        <a:srgbClr val="62B65E"/>
      </a:accent6>
      <a:hlink>
        <a:srgbClr val="848651"/>
      </a:hlink>
      <a:folHlink>
        <a:srgbClr val="7F7F7F"/>
      </a:folHlink>
    </a:clrScheme>
    <a:fontScheme name="Custom 50">
      <a:majorFont>
        <a:latin typeface="Grandview"/>
        <a:ea typeface=""/>
        <a:cs typeface=""/>
      </a:majorFont>
      <a:minorFont>
        <a:latin typeface="Grandvie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sineVTI" id="{4F4449D5-5E9D-4D83-9E2A-939F9CF20276}" vid="{03166EA1-370F-4321-A61E-8851365B4312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2778</TotalTime>
  <Words>485</Words>
  <Application>Microsoft Macintosh PowerPoint</Application>
  <PresentationFormat>Широкоэкранный</PresentationFormat>
  <Paragraphs>87</Paragraphs>
  <Slides>11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Arial</vt:lpstr>
      <vt:lpstr>Calibri</vt:lpstr>
      <vt:lpstr>Grandview</vt:lpstr>
      <vt:lpstr>Opinion Pro</vt:lpstr>
      <vt:lpstr>Opinion Pro Lt</vt:lpstr>
      <vt:lpstr>Wingdings</vt:lpstr>
      <vt:lpstr>CosineVTI</vt:lpstr>
      <vt:lpstr>Мехатронные системы</vt:lpstr>
      <vt:lpstr>Введение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Мехатронные системы</dc:title>
  <dc:creator>Потапова Алина Михайловна</dc:creator>
  <cp:lastModifiedBy>Потапова Алина Михайловна</cp:lastModifiedBy>
  <cp:revision>11</cp:revision>
  <dcterms:created xsi:type="dcterms:W3CDTF">2022-10-20T08:09:26Z</dcterms:created>
  <dcterms:modified xsi:type="dcterms:W3CDTF">2022-10-25T13:26:03Z</dcterms:modified>
</cp:coreProperties>
</file>

<file path=docProps/thumbnail.jpeg>
</file>